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5" r:id="rId2"/>
  </p:sldMasterIdLst>
  <p:notesMasterIdLst>
    <p:notesMasterId r:id="rId41"/>
  </p:notesMasterIdLst>
  <p:handoutMasterIdLst>
    <p:handoutMasterId r:id="rId42"/>
  </p:handoutMasterIdLst>
  <p:sldIdLst>
    <p:sldId id="262" r:id="rId3"/>
    <p:sldId id="322" r:id="rId4"/>
    <p:sldId id="307" r:id="rId5"/>
    <p:sldId id="308" r:id="rId6"/>
    <p:sldId id="309" r:id="rId7"/>
    <p:sldId id="310" r:id="rId8"/>
    <p:sldId id="311" r:id="rId9"/>
    <p:sldId id="312" r:id="rId10"/>
    <p:sldId id="28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9" r:id="rId19"/>
    <p:sldId id="300" r:id="rId20"/>
    <p:sldId id="301" r:id="rId21"/>
    <p:sldId id="302" r:id="rId22"/>
    <p:sldId id="323" r:id="rId23"/>
    <p:sldId id="324" r:id="rId24"/>
    <p:sldId id="306" r:id="rId25"/>
    <p:sldId id="325" r:id="rId26"/>
    <p:sldId id="298" r:id="rId27"/>
    <p:sldId id="287" r:id="rId28"/>
    <p:sldId id="273" r:id="rId29"/>
    <p:sldId id="274" r:id="rId30"/>
    <p:sldId id="279" r:id="rId31"/>
    <p:sldId id="266" r:id="rId32"/>
    <p:sldId id="313" r:id="rId33"/>
    <p:sldId id="319" r:id="rId34"/>
    <p:sldId id="320" r:id="rId35"/>
    <p:sldId id="314" r:id="rId36"/>
    <p:sldId id="315" r:id="rId37"/>
    <p:sldId id="317" r:id="rId38"/>
    <p:sldId id="318" r:id="rId39"/>
    <p:sldId id="321" r:id="rId40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EAEAEA"/>
    <a:srgbClr val="2A216A"/>
    <a:srgbClr val="7C4218"/>
    <a:srgbClr val="DDDDDD"/>
    <a:srgbClr val="FF3718"/>
    <a:srgbClr val="E13718"/>
    <a:srgbClr val="3260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llemlayout 3 - 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AF606853-7671-496A-8E4F-DF71F8EC918B}" styleName="Mørkt layout 1 - Marker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llemlayout 3 - Marker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5" autoAdjust="0"/>
    <p:restoredTop sz="94595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618"/>
        <p:guide orient="horz" pos="3974"/>
        <p:guide pos="657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E3C50-6751-42DD-83A7-96694E89739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2C0F4C9-D5E3-4FA6-8217-A87502D4233B}">
      <dgm:prSet phldrT="[Tekst]"/>
      <dgm:spPr/>
      <dgm:t>
        <a:bodyPr/>
        <a:lstStyle/>
        <a:p>
          <a:r>
            <a:rPr lang="da-DK" dirty="0" smtClean="0"/>
            <a:t>Aarhus: Sara</a:t>
          </a:r>
          <a:endParaRPr lang="da-DK" dirty="0"/>
        </a:p>
      </dgm:t>
    </dgm:pt>
    <dgm:pt modelId="{F50FB2A0-4F34-433D-A3EB-C1D56688A0AE}" type="parTrans" cxnId="{0CEA4D93-7564-4514-9430-09E302F0FC30}">
      <dgm:prSet/>
      <dgm:spPr/>
      <dgm:t>
        <a:bodyPr/>
        <a:lstStyle/>
        <a:p>
          <a:endParaRPr lang="da-DK"/>
        </a:p>
      </dgm:t>
    </dgm:pt>
    <dgm:pt modelId="{3EB413E0-C25B-48E7-A4B5-2ED72E9A3E1B}" type="sibTrans" cxnId="{0CEA4D93-7564-4514-9430-09E302F0FC30}">
      <dgm:prSet/>
      <dgm:spPr/>
      <dgm:t>
        <a:bodyPr/>
        <a:lstStyle/>
        <a:p>
          <a:endParaRPr lang="da-DK"/>
        </a:p>
      </dgm:t>
    </dgm:pt>
    <dgm:pt modelId="{0C20D103-763E-491E-8E07-7C7EB7DBD2BA}">
      <dgm:prSet phldrT="[Tekst]"/>
      <dgm:spPr/>
      <dgm:t>
        <a:bodyPr/>
        <a:lstStyle/>
        <a:p>
          <a:r>
            <a:rPr lang="da-DK" dirty="0" smtClean="0"/>
            <a:t>Aalborg i </a:t>
          </a:r>
          <a:r>
            <a:rPr lang="da-DK" dirty="0" err="1" smtClean="0"/>
            <a:t>Kbh</a:t>
          </a:r>
          <a:r>
            <a:rPr lang="da-DK" dirty="0" smtClean="0"/>
            <a:t>: Bjørn</a:t>
          </a:r>
          <a:endParaRPr lang="da-DK" dirty="0"/>
        </a:p>
      </dgm:t>
    </dgm:pt>
    <dgm:pt modelId="{87A38B72-7F4F-4DF0-B8AF-E0399FBAC4AC}" type="parTrans" cxnId="{357066A0-D12F-4EB8-A7AC-51852BF6CD77}">
      <dgm:prSet/>
      <dgm:spPr/>
      <dgm:t>
        <a:bodyPr/>
        <a:lstStyle/>
        <a:p>
          <a:endParaRPr lang="da-DK"/>
        </a:p>
      </dgm:t>
    </dgm:pt>
    <dgm:pt modelId="{FF9B0D26-92FF-49E9-8FD8-ED8355ED5DCA}" type="sibTrans" cxnId="{357066A0-D12F-4EB8-A7AC-51852BF6CD77}">
      <dgm:prSet/>
      <dgm:spPr/>
      <dgm:t>
        <a:bodyPr/>
        <a:lstStyle/>
        <a:p>
          <a:endParaRPr lang="da-DK"/>
        </a:p>
      </dgm:t>
    </dgm:pt>
    <dgm:pt modelId="{52CE3510-9A10-4A6D-B115-EF7C85FA1756}">
      <dgm:prSet phldrT="[Tekst]"/>
      <dgm:spPr/>
      <dgm:t>
        <a:bodyPr/>
        <a:lstStyle/>
        <a:p>
          <a:r>
            <a:rPr lang="da-DK" dirty="0" smtClean="0"/>
            <a:t>KU-</a:t>
          </a:r>
          <a:r>
            <a:rPr lang="da-DK" dirty="0" err="1" smtClean="0"/>
            <a:t>Samf</a:t>
          </a:r>
          <a:r>
            <a:rPr lang="da-DK" dirty="0" smtClean="0"/>
            <a:t>: Ole</a:t>
          </a:r>
          <a:endParaRPr lang="da-DK" dirty="0"/>
        </a:p>
      </dgm:t>
    </dgm:pt>
    <dgm:pt modelId="{F9428FD9-D395-4BF6-A2E3-3EFA408DC8A6}" type="parTrans" cxnId="{CAA7840C-A5B1-485C-B6FC-230EA397287B}">
      <dgm:prSet/>
      <dgm:spPr/>
      <dgm:t>
        <a:bodyPr/>
        <a:lstStyle/>
        <a:p>
          <a:endParaRPr lang="da-DK"/>
        </a:p>
      </dgm:t>
    </dgm:pt>
    <dgm:pt modelId="{83C00BD1-D70B-4E0E-813A-65DC6D83195C}" type="sibTrans" cxnId="{CAA7840C-A5B1-485C-B6FC-230EA397287B}">
      <dgm:prSet/>
      <dgm:spPr/>
      <dgm:t>
        <a:bodyPr/>
        <a:lstStyle/>
        <a:p>
          <a:endParaRPr lang="da-DK"/>
        </a:p>
      </dgm:t>
    </dgm:pt>
    <dgm:pt modelId="{C4945DC6-C922-491D-A5AF-9ADEA5D8F9D5}">
      <dgm:prSet phldrT="[Tekst]"/>
      <dgm:spPr/>
      <dgm:t>
        <a:bodyPr/>
        <a:lstStyle/>
        <a:p>
          <a:r>
            <a:rPr lang="da-DK" dirty="0" smtClean="0"/>
            <a:t>KU-Hum: Jakob</a:t>
          </a:r>
          <a:endParaRPr lang="da-DK" dirty="0"/>
        </a:p>
      </dgm:t>
    </dgm:pt>
    <dgm:pt modelId="{9412687E-7B64-43FD-9FD9-CD5C61B42274}" type="parTrans" cxnId="{BD36BD2C-4592-43EF-868E-2A9E23AD8501}">
      <dgm:prSet/>
      <dgm:spPr/>
      <dgm:t>
        <a:bodyPr/>
        <a:lstStyle/>
        <a:p>
          <a:endParaRPr lang="da-DK"/>
        </a:p>
      </dgm:t>
    </dgm:pt>
    <dgm:pt modelId="{88110A99-64B1-4934-8097-9F435C39A512}" type="sibTrans" cxnId="{BD36BD2C-4592-43EF-868E-2A9E23AD8501}">
      <dgm:prSet/>
      <dgm:spPr/>
      <dgm:t>
        <a:bodyPr/>
        <a:lstStyle/>
        <a:p>
          <a:endParaRPr lang="da-DK"/>
        </a:p>
      </dgm:t>
    </dgm:pt>
    <dgm:pt modelId="{EE9CE32C-47F8-4F7A-A02C-0B2F45160082}">
      <dgm:prSet phldrT="[Tekst]"/>
      <dgm:spPr/>
      <dgm:t>
        <a:bodyPr/>
        <a:lstStyle/>
        <a:p>
          <a:r>
            <a:rPr lang="da-DK" dirty="0" smtClean="0"/>
            <a:t>SDU: Dietrich</a:t>
          </a:r>
          <a:endParaRPr lang="da-DK" dirty="0"/>
        </a:p>
      </dgm:t>
    </dgm:pt>
    <dgm:pt modelId="{FE7089A4-47F4-4312-964D-DA95B0BC7A5D}" type="parTrans" cxnId="{00AC3544-6A44-4EBB-A97F-E5626D83B80C}">
      <dgm:prSet/>
      <dgm:spPr/>
      <dgm:t>
        <a:bodyPr/>
        <a:lstStyle/>
        <a:p>
          <a:endParaRPr lang="da-DK"/>
        </a:p>
      </dgm:t>
    </dgm:pt>
    <dgm:pt modelId="{CDD1545A-B3DF-482B-8958-B03B053A521D}" type="sibTrans" cxnId="{00AC3544-6A44-4EBB-A97F-E5626D83B80C}">
      <dgm:prSet/>
      <dgm:spPr/>
      <dgm:t>
        <a:bodyPr/>
        <a:lstStyle/>
        <a:p>
          <a:endParaRPr lang="da-DK"/>
        </a:p>
      </dgm:t>
    </dgm:pt>
    <dgm:pt modelId="{E69862BE-75A7-4DFF-95D0-159610552E30}">
      <dgm:prSet phldrT="[Tekst]"/>
      <dgm:spPr/>
      <dgm:t>
        <a:bodyPr/>
        <a:lstStyle/>
        <a:p>
          <a:r>
            <a:rPr lang="da-DK" dirty="0" smtClean="0"/>
            <a:t>CBS: Anna</a:t>
          </a:r>
          <a:endParaRPr lang="da-DK" dirty="0"/>
        </a:p>
      </dgm:t>
    </dgm:pt>
    <dgm:pt modelId="{743C7A3B-7FBE-43F1-93B1-4CB851671FD3}" type="parTrans" cxnId="{DF126C24-59AA-483A-964D-2930BCA09558}">
      <dgm:prSet/>
      <dgm:spPr/>
      <dgm:t>
        <a:bodyPr/>
        <a:lstStyle/>
        <a:p>
          <a:endParaRPr lang="da-DK"/>
        </a:p>
      </dgm:t>
    </dgm:pt>
    <dgm:pt modelId="{736B2ECC-B881-457E-9F57-E0E52C68014C}" type="sibTrans" cxnId="{DF126C24-59AA-483A-964D-2930BCA09558}">
      <dgm:prSet/>
      <dgm:spPr/>
      <dgm:t>
        <a:bodyPr/>
        <a:lstStyle/>
        <a:p>
          <a:endParaRPr lang="da-DK"/>
        </a:p>
      </dgm:t>
    </dgm:pt>
    <dgm:pt modelId="{FAC1B3FC-F076-4290-AE44-C023227B967D}" type="pres">
      <dgm:prSet presAssocID="{406E3C50-6751-42DD-83A7-96694E8973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E3F19516-F540-4BA9-B568-DC3125F7C64C}" type="pres">
      <dgm:prSet presAssocID="{02C0F4C9-D5E3-4FA6-8217-A87502D423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611102B-08B7-4CF6-96A8-61C129D2839B}" type="pres">
      <dgm:prSet presAssocID="{02C0F4C9-D5E3-4FA6-8217-A87502D4233B}" presName="spNode" presStyleCnt="0"/>
      <dgm:spPr/>
    </dgm:pt>
    <dgm:pt modelId="{AC6FE334-43D8-410A-95D3-ACCBDC2FDD61}" type="pres">
      <dgm:prSet presAssocID="{3EB413E0-C25B-48E7-A4B5-2ED72E9A3E1B}" presName="sibTrans" presStyleLbl="sibTrans1D1" presStyleIdx="0" presStyleCnt="6"/>
      <dgm:spPr/>
      <dgm:t>
        <a:bodyPr/>
        <a:lstStyle/>
        <a:p>
          <a:endParaRPr lang="da-DK"/>
        </a:p>
      </dgm:t>
    </dgm:pt>
    <dgm:pt modelId="{7C09973D-B65B-4CE2-A8BB-CDCC91A6F815}" type="pres">
      <dgm:prSet presAssocID="{0C20D103-763E-491E-8E07-7C7EB7DBD2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D635B37-F1DF-4F7C-B75C-6037FEA342D8}" type="pres">
      <dgm:prSet presAssocID="{0C20D103-763E-491E-8E07-7C7EB7DBD2BA}" presName="spNode" presStyleCnt="0"/>
      <dgm:spPr/>
    </dgm:pt>
    <dgm:pt modelId="{5953CE2E-29F8-4182-8279-B71867C51B01}" type="pres">
      <dgm:prSet presAssocID="{FF9B0D26-92FF-49E9-8FD8-ED8355ED5DCA}" presName="sibTrans" presStyleLbl="sibTrans1D1" presStyleIdx="1" presStyleCnt="6"/>
      <dgm:spPr/>
      <dgm:t>
        <a:bodyPr/>
        <a:lstStyle/>
        <a:p>
          <a:endParaRPr lang="da-DK"/>
        </a:p>
      </dgm:t>
    </dgm:pt>
    <dgm:pt modelId="{F4EF37F5-9D68-4BE1-8BBD-4D05520E4522}" type="pres">
      <dgm:prSet presAssocID="{52CE3510-9A10-4A6D-B115-EF7C85FA175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45D47D5-E63E-4C18-ADFF-7F631A1C238D}" type="pres">
      <dgm:prSet presAssocID="{52CE3510-9A10-4A6D-B115-EF7C85FA1756}" presName="spNode" presStyleCnt="0"/>
      <dgm:spPr/>
    </dgm:pt>
    <dgm:pt modelId="{6D10180C-B5F5-42D1-B2EA-060E4692A3FC}" type="pres">
      <dgm:prSet presAssocID="{83C00BD1-D70B-4E0E-813A-65DC6D83195C}" presName="sibTrans" presStyleLbl="sibTrans1D1" presStyleIdx="2" presStyleCnt="6"/>
      <dgm:spPr/>
      <dgm:t>
        <a:bodyPr/>
        <a:lstStyle/>
        <a:p>
          <a:endParaRPr lang="da-DK"/>
        </a:p>
      </dgm:t>
    </dgm:pt>
    <dgm:pt modelId="{07740D24-F73C-4A89-B173-23F2A4A6D5FB}" type="pres">
      <dgm:prSet presAssocID="{C4945DC6-C922-491D-A5AF-9ADEA5D8F9D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F88BC8E-861D-494C-A450-06F8A6575908}" type="pres">
      <dgm:prSet presAssocID="{C4945DC6-C922-491D-A5AF-9ADEA5D8F9D5}" presName="spNode" presStyleCnt="0"/>
      <dgm:spPr/>
    </dgm:pt>
    <dgm:pt modelId="{A5DB68E8-2B97-4BC5-AF69-A01085B0649E}" type="pres">
      <dgm:prSet presAssocID="{88110A99-64B1-4934-8097-9F435C39A512}" presName="sibTrans" presStyleLbl="sibTrans1D1" presStyleIdx="3" presStyleCnt="6"/>
      <dgm:spPr/>
      <dgm:t>
        <a:bodyPr/>
        <a:lstStyle/>
        <a:p>
          <a:endParaRPr lang="da-DK"/>
        </a:p>
      </dgm:t>
    </dgm:pt>
    <dgm:pt modelId="{9BFA4D37-C692-4298-AF16-559901CF9F11}" type="pres">
      <dgm:prSet presAssocID="{EE9CE32C-47F8-4F7A-A02C-0B2F451600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DF79795-589B-4DC5-8E63-107C9F0561C4}" type="pres">
      <dgm:prSet presAssocID="{EE9CE32C-47F8-4F7A-A02C-0B2F45160082}" presName="spNode" presStyleCnt="0"/>
      <dgm:spPr/>
    </dgm:pt>
    <dgm:pt modelId="{1BFFE460-4434-4645-9262-E9C503DF8F6B}" type="pres">
      <dgm:prSet presAssocID="{CDD1545A-B3DF-482B-8958-B03B053A521D}" presName="sibTrans" presStyleLbl="sibTrans1D1" presStyleIdx="4" presStyleCnt="6"/>
      <dgm:spPr/>
      <dgm:t>
        <a:bodyPr/>
        <a:lstStyle/>
        <a:p>
          <a:endParaRPr lang="da-DK"/>
        </a:p>
      </dgm:t>
    </dgm:pt>
    <dgm:pt modelId="{0523EC1F-FA62-4F5D-8FA0-2C5A9C0E5C94}" type="pres">
      <dgm:prSet presAssocID="{E69862BE-75A7-4DFF-95D0-159610552E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B2CA8E4-3D9B-4F65-A3F1-BD8FBC4B3A9E}" type="pres">
      <dgm:prSet presAssocID="{E69862BE-75A7-4DFF-95D0-159610552E30}" presName="spNode" presStyleCnt="0"/>
      <dgm:spPr/>
    </dgm:pt>
    <dgm:pt modelId="{CF68361A-CDDD-430B-A0AE-E3158995F76C}" type="pres">
      <dgm:prSet presAssocID="{736B2ECC-B881-457E-9F57-E0E52C68014C}" presName="sibTrans" presStyleLbl="sibTrans1D1" presStyleIdx="5" presStyleCnt="6"/>
      <dgm:spPr/>
      <dgm:t>
        <a:bodyPr/>
        <a:lstStyle/>
        <a:p>
          <a:endParaRPr lang="da-DK"/>
        </a:p>
      </dgm:t>
    </dgm:pt>
  </dgm:ptLst>
  <dgm:cxnLst>
    <dgm:cxn modelId="{9362AD67-1054-B14E-A24C-E556B124C8AF}" type="presOf" srcId="{88110A99-64B1-4934-8097-9F435C39A512}" destId="{A5DB68E8-2B97-4BC5-AF69-A01085B0649E}" srcOrd="0" destOrd="0" presId="urn:microsoft.com/office/officeart/2005/8/layout/cycle6"/>
    <dgm:cxn modelId="{BD36BD2C-4592-43EF-868E-2A9E23AD8501}" srcId="{406E3C50-6751-42DD-83A7-96694E897392}" destId="{C4945DC6-C922-491D-A5AF-9ADEA5D8F9D5}" srcOrd="3" destOrd="0" parTransId="{9412687E-7B64-43FD-9FD9-CD5C61B42274}" sibTransId="{88110A99-64B1-4934-8097-9F435C39A512}"/>
    <dgm:cxn modelId="{357066A0-D12F-4EB8-A7AC-51852BF6CD77}" srcId="{406E3C50-6751-42DD-83A7-96694E897392}" destId="{0C20D103-763E-491E-8E07-7C7EB7DBD2BA}" srcOrd="1" destOrd="0" parTransId="{87A38B72-7F4F-4DF0-B8AF-E0399FBAC4AC}" sibTransId="{FF9B0D26-92FF-49E9-8FD8-ED8355ED5DCA}"/>
    <dgm:cxn modelId="{7C13E36C-891B-D140-9B89-EEE186315AD2}" type="presOf" srcId="{02C0F4C9-D5E3-4FA6-8217-A87502D4233B}" destId="{E3F19516-F540-4BA9-B568-DC3125F7C64C}" srcOrd="0" destOrd="0" presId="urn:microsoft.com/office/officeart/2005/8/layout/cycle6"/>
    <dgm:cxn modelId="{0CEA4D93-7564-4514-9430-09E302F0FC30}" srcId="{406E3C50-6751-42DD-83A7-96694E897392}" destId="{02C0F4C9-D5E3-4FA6-8217-A87502D4233B}" srcOrd="0" destOrd="0" parTransId="{F50FB2A0-4F34-433D-A3EB-C1D56688A0AE}" sibTransId="{3EB413E0-C25B-48E7-A4B5-2ED72E9A3E1B}"/>
    <dgm:cxn modelId="{5A2D2E43-F32A-4D40-81C0-3F2379D1C812}" type="presOf" srcId="{EE9CE32C-47F8-4F7A-A02C-0B2F45160082}" destId="{9BFA4D37-C692-4298-AF16-559901CF9F11}" srcOrd="0" destOrd="0" presId="urn:microsoft.com/office/officeart/2005/8/layout/cycle6"/>
    <dgm:cxn modelId="{00AC3544-6A44-4EBB-A97F-E5626D83B80C}" srcId="{406E3C50-6751-42DD-83A7-96694E897392}" destId="{EE9CE32C-47F8-4F7A-A02C-0B2F45160082}" srcOrd="4" destOrd="0" parTransId="{FE7089A4-47F4-4312-964D-DA95B0BC7A5D}" sibTransId="{CDD1545A-B3DF-482B-8958-B03B053A521D}"/>
    <dgm:cxn modelId="{8C1EBADC-2FF0-7E46-A0BD-E7B602923BD4}" type="presOf" srcId="{83C00BD1-D70B-4E0E-813A-65DC6D83195C}" destId="{6D10180C-B5F5-42D1-B2EA-060E4692A3FC}" srcOrd="0" destOrd="0" presId="urn:microsoft.com/office/officeart/2005/8/layout/cycle6"/>
    <dgm:cxn modelId="{7DF55DD6-785D-B143-8BCC-3AE943C14454}" type="presOf" srcId="{406E3C50-6751-42DD-83A7-96694E897392}" destId="{FAC1B3FC-F076-4290-AE44-C023227B967D}" srcOrd="0" destOrd="0" presId="urn:microsoft.com/office/officeart/2005/8/layout/cycle6"/>
    <dgm:cxn modelId="{37FCB320-C6ED-4D41-AD2C-F74CABD32E2D}" type="presOf" srcId="{0C20D103-763E-491E-8E07-7C7EB7DBD2BA}" destId="{7C09973D-B65B-4CE2-A8BB-CDCC91A6F815}" srcOrd="0" destOrd="0" presId="urn:microsoft.com/office/officeart/2005/8/layout/cycle6"/>
    <dgm:cxn modelId="{DFC59DFB-59D4-E045-9D58-8553C100FE69}" type="presOf" srcId="{52CE3510-9A10-4A6D-B115-EF7C85FA1756}" destId="{F4EF37F5-9D68-4BE1-8BBD-4D05520E4522}" srcOrd="0" destOrd="0" presId="urn:microsoft.com/office/officeart/2005/8/layout/cycle6"/>
    <dgm:cxn modelId="{DF126C24-59AA-483A-964D-2930BCA09558}" srcId="{406E3C50-6751-42DD-83A7-96694E897392}" destId="{E69862BE-75A7-4DFF-95D0-159610552E30}" srcOrd="5" destOrd="0" parTransId="{743C7A3B-7FBE-43F1-93B1-4CB851671FD3}" sibTransId="{736B2ECC-B881-457E-9F57-E0E52C68014C}"/>
    <dgm:cxn modelId="{8CAC5D34-C436-2546-9713-6E02D0ED7D0B}" type="presOf" srcId="{3EB413E0-C25B-48E7-A4B5-2ED72E9A3E1B}" destId="{AC6FE334-43D8-410A-95D3-ACCBDC2FDD61}" srcOrd="0" destOrd="0" presId="urn:microsoft.com/office/officeart/2005/8/layout/cycle6"/>
    <dgm:cxn modelId="{46DFE9FE-290C-1A4C-852F-294192946636}" type="presOf" srcId="{C4945DC6-C922-491D-A5AF-9ADEA5D8F9D5}" destId="{07740D24-F73C-4A89-B173-23F2A4A6D5FB}" srcOrd="0" destOrd="0" presId="urn:microsoft.com/office/officeart/2005/8/layout/cycle6"/>
    <dgm:cxn modelId="{50817B76-814C-7A40-A284-22319816E0E4}" type="presOf" srcId="{E69862BE-75A7-4DFF-95D0-159610552E30}" destId="{0523EC1F-FA62-4F5D-8FA0-2C5A9C0E5C94}" srcOrd="0" destOrd="0" presId="urn:microsoft.com/office/officeart/2005/8/layout/cycle6"/>
    <dgm:cxn modelId="{20DDC1B2-9401-8749-A92C-73B04D5B02A0}" type="presOf" srcId="{FF9B0D26-92FF-49E9-8FD8-ED8355ED5DCA}" destId="{5953CE2E-29F8-4182-8279-B71867C51B01}" srcOrd="0" destOrd="0" presId="urn:microsoft.com/office/officeart/2005/8/layout/cycle6"/>
    <dgm:cxn modelId="{CDF94C10-1D4E-874D-8BA6-17BB601E1FB4}" type="presOf" srcId="{CDD1545A-B3DF-482B-8958-B03B053A521D}" destId="{1BFFE460-4434-4645-9262-E9C503DF8F6B}" srcOrd="0" destOrd="0" presId="urn:microsoft.com/office/officeart/2005/8/layout/cycle6"/>
    <dgm:cxn modelId="{028F3ACD-3F94-2442-ADE2-E44F17E1763D}" type="presOf" srcId="{736B2ECC-B881-457E-9F57-E0E52C68014C}" destId="{CF68361A-CDDD-430B-A0AE-E3158995F76C}" srcOrd="0" destOrd="0" presId="urn:microsoft.com/office/officeart/2005/8/layout/cycle6"/>
    <dgm:cxn modelId="{CAA7840C-A5B1-485C-B6FC-230EA397287B}" srcId="{406E3C50-6751-42DD-83A7-96694E897392}" destId="{52CE3510-9A10-4A6D-B115-EF7C85FA1756}" srcOrd="2" destOrd="0" parTransId="{F9428FD9-D395-4BF6-A2E3-3EFA408DC8A6}" sibTransId="{83C00BD1-D70B-4E0E-813A-65DC6D83195C}"/>
    <dgm:cxn modelId="{52416B64-EB2A-794D-B459-D2261BD0CC7D}" type="presParOf" srcId="{FAC1B3FC-F076-4290-AE44-C023227B967D}" destId="{E3F19516-F540-4BA9-B568-DC3125F7C64C}" srcOrd="0" destOrd="0" presId="urn:microsoft.com/office/officeart/2005/8/layout/cycle6"/>
    <dgm:cxn modelId="{A1550193-2144-8B41-99CE-FAF8F7783A41}" type="presParOf" srcId="{FAC1B3FC-F076-4290-AE44-C023227B967D}" destId="{B611102B-08B7-4CF6-96A8-61C129D2839B}" srcOrd="1" destOrd="0" presId="urn:microsoft.com/office/officeart/2005/8/layout/cycle6"/>
    <dgm:cxn modelId="{7382E020-22CB-3A45-97B8-1FBBF8B578A5}" type="presParOf" srcId="{FAC1B3FC-F076-4290-AE44-C023227B967D}" destId="{AC6FE334-43D8-410A-95D3-ACCBDC2FDD61}" srcOrd="2" destOrd="0" presId="urn:microsoft.com/office/officeart/2005/8/layout/cycle6"/>
    <dgm:cxn modelId="{179AACAD-2933-064E-96B9-8F043F826C3B}" type="presParOf" srcId="{FAC1B3FC-F076-4290-AE44-C023227B967D}" destId="{7C09973D-B65B-4CE2-A8BB-CDCC91A6F815}" srcOrd="3" destOrd="0" presId="urn:microsoft.com/office/officeart/2005/8/layout/cycle6"/>
    <dgm:cxn modelId="{4265F669-DEBB-3149-98E5-79D96E937728}" type="presParOf" srcId="{FAC1B3FC-F076-4290-AE44-C023227B967D}" destId="{5D635B37-F1DF-4F7C-B75C-6037FEA342D8}" srcOrd="4" destOrd="0" presId="urn:microsoft.com/office/officeart/2005/8/layout/cycle6"/>
    <dgm:cxn modelId="{49038B32-51A5-D34C-9BF1-4C722190A8DD}" type="presParOf" srcId="{FAC1B3FC-F076-4290-AE44-C023227B967D}" destId="{5953CE2E-29F8-4182-8279-B71867C51B01}" srcOrd="5" destOrd="0" presId="urn:microsoft.com/office/officeart/2005/8/layout/cycle6"/>
    <dgm:cxn modelId="{282B1451-AD5A-2A44-8E2A-F7B82DA9679F}" type="presParOf" srcId="{FAC1B3FC-F076-4290-AE44-C023227B967D}" destId="{F4EF37F5-9D68-4BE1-8BBD-4D05520E4522}" srcOrd="6" destOrd="0" presId="urn:microsoft.com/office/officeart/2005/8/layout/cycle6"/>
    <dgm:cxn modelId="{94D03781-6692-E046-8D7A-63155A0644B0}" type="presParOf" srcId="{FAC1B3FC-F076-4290-AE44-C023227B967D}" destId="{E45D47D5-E63E-4C18-ADFF-7F631A1C238D}" srcOrd="7" destOrd="0" presId="urn:microsoft.com/office/officeart/2005/8/layout/cycle6"/>
    <dgm:cxn modelId="{A97DF1C2-D473-C740-ADCF-EB3E037877F7}" type="presParOf" srcId="{FAC1B3FC-F076-4290-AE44-C023227B967D}" destId="{6D10180C-B5F5-42D1-B2EA-060E4692A3FC}" srcOrd="8" destOrd="0" presId="urn:microsoft.com/office/officeart/2005/8/layout/cycle6"/>
    <dgm:cxn modelId="{396503F1-819F-5344-8BFA-8EE1DE587EA6}" type="presParOf" srcId="{FAC1B3FC-F076-4290-AE44-C023227B967D}" destId="{07740D24-F73C-4A89-B173-23F2A4A6D5FB}" srcOrd="9" destOrd="0" presId="urn:microsoft.com/office/officeart/2005/8/layout/cycle6"/>
    <dgm:cxn modelId="{A1B9A4D1-EF6C-D242-B4CD-0A9FE82AEECB}" type="presParOf" srcId="{FAC1B3FC-F076-4290-AE44-C023227B967D}" destId="{BF88BC8E-861D-494C-A450-06F8A6575908}" srcOrd="10" destOrd="0" presId="urn:microsoft.com/office/officeart/2005/8/layout/cycle6"/>
    <dgm:cxn modelId="{7C6CF08B-E84B-3940-9E83-1C5F4F2A232C}" type="presParOf" srcId="{FAC1B3FC-F076-4290-AE44-C023227B967D}" destId="{A5DB68E8-2B97-4BC5-AF69-A01085B0649E}" srcOrd="11" destOrd="0" presId="urn:microsoft.com/office/officeart/2005/8/layout/cycle6"/>
    <dgm:cxn modelId="{6E9C5270-024C-1646-8DA6-DE8D81E94250}" type="presParOf" srcId="{FAC1B3FC-F076-4290-AE44-C023227B967D}" destId="{9BFA4D37-C692-4298-AF16-559901CF9F11}" srcOrd="12" destOrd="0" presId="urn:microsoft.com/office/officeart/2005/8/layout/cycle6"/>
    <dgm:cxn modelId="{E324ECE5-B080-5A4C-A868-CBB514367A37}" type="presParOf" srcId="{FAC1B3FC-F076-4290-AE44-C023227B967D}" destId="{ADF79795-589B-4DC5-8E63-107C9F0561C4}" srcOrd="13" destOrd="0" presId="urn:microsoft.com/office/officeart/2005/8/layout/cycle6"/>
    <dgm:cxn modelId="{73839CDC-F6B7-1446-B3EF-ED5085EDD45E}" type="presParOf" srcId="{FAC1B3FC-F076-4290-AE44-C023227B967D}" destId="{1BFFE460-4434-4645-9262-E9C503DF8F6B}" srcOrd="14" destOrd="0" presId="urn:microsoft.com/office/officeart/2005/8/layout/cycle6"/>
    <dgm:cxn modelId="{EDF3EB6A-1C63-B74A-ADB9-466664B414A9}" type="presParOf" srcId="{FAC1B3FC-F076-4290-AE44-C023227B967D}" destId="{0523EC1F-FA62-4F5D-8FA0-2C5A9C0E5C94}" srcOrd="15" destOrd="0" presId="urn:microsoft.com/office/officeart/2005/8/layout/cycle6"/>
    <dgm:cxn modelId="{394F61BF-E64F-0449-98EF-E548171B54E5}" type="presParOf" srcId="{FAC1B3FC-F076-4290-AE44-C023227B967D}" destId="{6B2CA8E4-3D9B-4F65-A3F1-BD8FBC4B3A9E}" srcOrd="16" destOrd="0" presId="urn:microsoft.com/office/officeart/2005/8/layout/cycle6"/>
    <dgm:cxn modelId="{6D11AFF9-EB28-604A-BDD3-E813C82C213E}" type="presParOf" srcId="{FAC1B3FC-F076-4290-AE44-C023227B967D}" destId="{CF68361A-CDDD-430B-A0AE-E3158995F76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6E3C50-6751-42DD-83A7-96694E89739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2C0F4C9-D5E3-4FA6-8217-A87502D4233B}">
      <dgm:prSet phldrT="[Tekst]"/>
      <dgm:spPr/>
      <dgm:t>
        <a:bodyPr/>
        <a:lstStyle/>
        <a:p>
          <a:r>
            <a:rPr lang="da-DK" dirty="0" smtClean="0"/>
            <a:t>Aarhus</a:t>
          </a:r>
          <a:endParaRPr lang="da-DK" dirty="0"/>
        </a:p>
      </dgm:t>
    </dgm:pt>
    <dgm:pt modelId="{F50FB2A0-4F34-433D-A3EB-C1D56688A0AE}" type="parTrans" cxnId="{0CEA4D93-7564-4514-9430-09E302F0FC30}">
      <dgm:prSet/>
      <dgm:spPr/>
      <dgm:t>
        <a:bodyPr/>
        <a:lstStyle/>
        <a:p>
          <a:endParaRPr lang="da-DK"/>
        </a:p>
      </dgm:t>
    </dgm:pt>
    <dgm:pt modelId="{3EB413E0-C25B-48E7-A4B5-2ED72E9A3E1B}" type="sibTrans" cxnId="{0CEA4D93-7564-4514-9430-09E302F0FC30}">
      <dgm:prSet/>
      <dgm:spPr/>
      <dgm:t>
        <a:bodyPr/>
        <a:lstStyle/>
        <a:p>
          <a:endParaRPr lang="da-DK"/>
        </a:p>
      </dgm:t>
    </dgm:pt>
    <dgm:pt modelId="{0C20D103-763E-491E-8E07-7C7EB7DBD2BA}">
      <dgm:prSet phldrT="[Tekst]"/>
      <dgm:spPr/>
      <dgm:t>
        <a:bodyPr/>
        <a:lstStyle/>
        <a:p>
          <a:r>
            <a:rPr lang="da-DK" dirty="0" smtClean="0"/>
            <a:t>Aalborg i </a:t>
          </a:r>
          <a:r>
            <a:rPr lang="da-DK" dirty="0" err="1" smtClean="0"/>
            <a:t>Kbh</a:t>
          </a:r>
          <a:endParaRPr lang="da-DK" dirty="0"/>
        </a:p>
      </dgm:t>
    </dgm:pt>
    <dgm:pt modelId="{87A38B72-7F4F-4DF0-B8AF-E0399FBAC4AC}" type="parTrans" cxnId="{357066A0-D12F-4EB8-A7AC-51852BF6CD77}">
      <dgm:prSet/>
      <dgm:spPr/>
      <dgm:t>
        <a:bodyPr/>
        <a:lstStyle/>
        <a:p>
          <a:endParaRPr lang="da-DK"/>
        </a:p>
      </dgm:t>
    </dgm:pt>
    <dgm:pt modelId="{FF9B0D26-92FF-49E9-8FD8-ED8355ED5DCA}" type="sibTrans" cxnId="{357066A0-D12F-4EB8-A7AC-51852BF6CD77}">
      <dgm:prSet/>
      <dgm:spPr/>
      <dgm:t>
        <a:bodyPr/>
        <a:lstStyle/>
        <a:p>
          <a:endParaRPr lang="da-DK"/>
        </a:p>
      </dgm:t>
    </dgm:pt>
    <dgm:pt modelId="{52CE3510-9A10-4A6D-B115-EF7C85FA1756}">
      <dgm:prSet phldrT="[Tekst]"/>
      <dgm:spPr/>
      <dgm:t>
        <a:bodyPr/>
        <a:lstStyle/>
        <a:p>
          <a:r>
            <a:rPr lang="da-DK" dirty="0" smtClean="0"/>
            <a:t>KU-</a:t>
          </a:r>
          <a:r>
            <a:rPr lang="da-DK" dirty="0" err="1" smtClean="0"/>
            <a:t>Samf</a:t>
          </a:r>
          <a:endParaRPr lang="da-DK" dirty="0"/>
        </a:p>
      </dgm:t>
    </dgm:pt>
    <dgm:pt modelId="{F9428FD9-D395-4BF6-A2E3-3EFA408DC8A6}" type="parTrans" cxnId="{CAA7840C-A5B1-485C-B6FC-230EA397287B}">
      <dgm:prSet/>
      <dgm:spPr/>
      <dgm:t>
        <a:bodyPr/>
        <a:lstStyle/>
        <a:p>
          <a:endParaRPr lang="da-DK"/>
        </a:p>
      </dgm:t>
    </dgm:pt>
    <dgm:pt modelId="{83C00BD1-D70B-4E0E-813A-65DC6D83195C}" type="sibTrans" cxnId="{CAA7840C-A5B1-485C-B6FC-230EA397287B}">
      <dgm:prSet/>
      <dgm:spPr/>
      <dgm:t>
        <a:bodyPr/>
        <a:lstStyle/>
        <a:p>
          <a:endParaRPr lang="da-DK"/>
        </a:p>
      </dgm:t>
    </dgm:pt>
    <dgm:pt modelId="{C4945DC6-C922-491D-A5AF-9ADEA5D8F9D5}">
      <dgm:prSet phldrT="[Tekst]"/>
      <dgm:spPr/>
      <dgm:t>
        <a:bodyPr/>
        <a:lstStyle/>
        <a:p>
          <a:r>
            <a:rPr lang="da-DK" dirty="0" smtClean="0"/>
            <a:t>KU-Hum</a:t>
          </a:r>
          <a:endParaRPr lang="da-DK" dirty="0"/>
        </a:p>
      </dgm:t>
    </dgm:pt>
    <dgm:pt modelId="{9412687E-7B64-43FD-9FD9-CD5C61B42274}" type="parTrans" cxnId="{BD36BD2C-4592-43EF-868E-2A9E23AD8501}">
      <dgm:prSet/>
      <dgm:spPr/>
      <dgm:t>
        <a:bodyPr/>
        <a:lstStyle/>
        <a:p>
          <a:endParaRPr lang="da-DK"/>
        </a:p>
      </dgm:t>
    </dgm:pt>
    <dgm:pt modelId="{88110A99-64B1-4934-8097-9F435C39A512}" type="sibTrans" cxnId="{BD36BD2C-4592-43EF-868E-2A9E23AD8501}">
      <dgm:prSet/>
      <dgm:spPr/>
      <dgm:t>
        <a:bodyPr/>
        <a:lstStyle/>
        <a:p>
          <a:endParaRPr lang="da-DK"/>
        </a:p>
      </dgm:t>
    </dgm:pt>
    <dgm:pt modelId="{EE9CE32C-47F8-4F7A-A02C-0B2F45160082}">
      <dgm:prSet phldrT="[Tekst]"/>
      <dgm:spPr/>
      <dgm:t>
        <a:bodyPr/>
        <a:lstStyle/>
        <a:p>
          <a:r>
            <a:rPr lang="da-DK" dirty="0" smtClean="0"/>
            <a:t>SDU</a:t>
          </a:r>
          <a:endParaRPr lang="da-DK" dirty="0"/>
        </a:p>
      </dgm:t>
    </dgm:pt>
    <dgm:pt modelId="{FE7089A4-47F4-4312-964D-DA95B0BC7A5D}" type="parTrans" cxnId="{00AC3544-6A44-4EBB-A97F-E5626D83B80C}">
      <dgm:prSet/>
      <dgm:spPr/>
      <dgm:t>
        <a:bodyPr/>
        <a:lstStyle/>
        <a:p>
          <a:endParaRPr lang="da-DK"/>
        </a:p>
      </dgm:t>
    </dgm:pt>
    <dgm:pt modelId="{CDD1545A-B3DF-482B-8958-B03B053A521D}" type="sibTrans" cxnId="{00AC3544-6A44-4EBB-A97F-E5626D83B80C}">
      <dgm:prSet/>
      <dgm:spPr/>
      <dgm:t>
        <a:bodyPr/>
        <a:lstStyle/>
        <a:p>
          <a:endParaRPr lang="da-DK"/>
        </a:p>
      </dgm:t>
    </dgm:pt>
    <dgm:pt modelId="{E69862BE-75A7-4DFF-95D0-159610552E30}">
      <dgm:prSet phldrT="[Tekst]"/>
      <dgm:spPr/>
      <dgm:t>
        <a:bodyPr/>
        <a:lstStyle/>
        <a:p>
          <a:r>
            <a:rPr lang="da-DK" dirty="0" smtClean="0"/>
            <a:t>CBS</a:t>
          </a:r>
          <a:endParaRPr lang="da-DK" dirty="0"/>
        </a:p>
      </dgm:t>
    </dgm:pt>
    <dgm:pt modelId="{743C7A3B-7FBE-43F1-93B1-4CB851671FD3}" type="parTrans" cxnId="{DF126C24-59AA-483A-964D-2930BCA09558}">
      <dgm:prSet/>
      <dgm:spPr/>
      <dgm:t>
        <a:bodyPr/>
        <a:lstStyle/>
        <a:p>
          <a:endParaRPr lang="da-DK"/>
        </a:p>
      </dgm:t>
    </dgm:pt>
    <dgm:pt modelId="{736B2ECC-B881-457E-9F57-E0E52C68014C}" type="sibTrans" cxnId="{DF126C24-59AA-483A-964D-2930BCA09558}">
      <dgm:prSet/>
      <dgm:spPr/>
      <dgm:t>
        <a:bodyPr/>
        <a:lstStyle/>
        <a:p>
          <a:endParaRPr lang="da-DK"/>
        </a:p>
      </dgm:t>
    </dgm:pt>
    <dgm:pt modelId="{FAC1B3FC-F076-4290-AE44-C023227B967D}" type="pres">
      <dgm:prSet presAssocID="{406E3C50-6751-42DD-83A7-96694E8973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E3F19516-F540-4BA9-B568-DC3125F7C64C}" type="pres">
      <dgm:prSet presAssocID="{02C0F4C9-D5E3-4FA6-8217-A87502D423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611102B-08B7-4CF6-96A8-61C129D2839B}" type="pres">
      <dgm:prSet presAssocID="{02C0F4C9-D5E3-4FA6-8217-A87502D4233B}" presName="spNode" presStyleCnt="0"/>
      <dgm:spPr/>
    </dgm:pt>
    <dgm:pt modelId="{AC6FE334-43D8-410A-95D3-ACCBDC2FDD61}" type="pres">
      <dgm:prSet presAssocID="{3EB413E0-C25B-48E7-A4B5-2ED72E9A3E1B}" presName="sibTrans" presStyleLbl="sibTrans1D1" presStyleIdx="0" presStyleCnt="6"/>
      <dgm:spPr/>
      <dgm:t>
        <a:bodyPr/>
        <a:lstStyle/>
        <a:p>
          <a:endParaRPr lang="da-DK"/>
        </a:p>
      </dgm:t>
    </dgm:pt>
    <dgm:pt modelId="{7C09973D-B65B-4CE2-A8BB-CDCC91A6F815}" type="pres">
      <dgm:prSet presAssocID="{0C20D103-763E-491E-8E07-7C7EB7DBD2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D635B37-F1DF-4F7C-B75C-6037FEA342D8}" type="pres">
      <dgm:prSet presAssocID="{0C20D103-763E-491E-8E07-7C7EB7DBD2BA}" presName="spNode" presStyleCnt="0"/>
      <dgm:spPr/>
    </dgm:pt>
    <dgm:pt modelId="{5953CE2E-29F8-4182-8279-B71867C51B01}" type="pres">
      <dgm:prSet presAssocID="{FF9B0D26-92FF-49E9-8FD8-ED8355ED5DCA}" presName="sibTrans" presStyleLbl="sibTrans1D1" presStyleIdx="1" presStyleCnt="6"/>
      <dgm:spPr/>
      <dgm:t>
        <a:bodyPr/>
        <a:lstStyle/>
        <a:p>
          <a:endParaRPr lang="da-DK"/>
        </a:p>
      </dgm:t>
    </dgm:pt>
    <dgm:pt modelId="{F4EF37F5-9D68-4BE1-8BBD-4D05520E4522}" type="pres">
      <dgm:prSet presAssocID="{52CE3510-9A10-4A6D-B115-EF7C85FA175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45D47D5-E63E-4C18-ADFF-7F631A1C238D}" type="pres">
      <dgm:prSet presAssocID="{52CE3510-9A10-4A6D-B115-EF7C85FA1756}" presName="spNode" presStyleCnt="0"/>
      <dgm:spPr/>
    </dgm:pt>
    <dgm:pt modelId="{6D10180C-B5F5-42D1-B2EA-060E4692A3FC}" type="pres">
      <dgm:prSet presAssocID="{83C00BD1-D70B-4E0E-813A-65DC6D83195C}" presName="sibTrans" presStyleLbl="sibTrans1D1" presStyleIdx="2" presStyleCnt="6"/>
      <dgm:spPr/>
      <dgm:t>
        <a:bodyPr/>
        <a:lstStyle/>
        <a:p>
          <a:endParaRPr lang="da-DK"/>
        </a:p>
      </dgm:t>
    </dgm:pt>
    <dgm:pt modelId="{07740D24-F73C-4A89-B173-23F2A4A6D5FB}" type="pres">
      <dgm:prSet presAssocID="{C4945DC6-C922-491D-A5AF-9ADEA5D8F9D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F88BC8E-861D-494C-A450-06F8A6575908}" type="pres">
      <dgm:prSet presAssocID="{C4945DC6-C922-491D-A5AF-9ADEA5D8F9D5}" presName="spNode" presStyleCnt="0"/>
      <dgm:spPr/>
    </dgm:pt>
    <dgm:pt modelId="{A5DB68E8-2B97-4BC5-AF69-A01085B0649E}" type="pres">
      <dgm:prSet presAssocID="{88110A99-64B1-4934-8097-9F435C39A512}" presName="sibTrans" presStyleLbl="sibTrans1D1" presStyleIdx="3" presStyleCnt="6"/>
      <dgm:spPr/>
      <dgm:t>
        <a:bodyPr/>
        <a:lstStyle/>
        <a:p>
          <a:endParaRPr lang="da-DK"/>
        </a:p>
      </dgm:t>
    </dgm:pt>
    <dgm:pt modelId="{9BFA4D37-C692-4298-AF16-559901CF9F11}" type="pres">
      <dgm:prSet presAssocID="{EE9CE32C-47F8-4F7A-A02C-0B2F451600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DF79795-589B-4DC5-8E63-107C9F0561C4}" type="pres">
      <dgm:prSet presAssocID="{EE9CE32C-47F8-4F7A-A02C-0B2F45160082}" presName="spNode" presStyleCnt="0"/>
      <dgm:spPr/>
    </dgm:pt>
    <dgm:pt modelId="{1BFFE460-4434-4645-9262-E9C503DF8F6B}" type="pres">
      <dgm:prSet presAssocID="{CDD1545A-B3DF-482B-8958-B03B053A521D}" presName="sibTrans" presStyleLbl="sibTrans1D1" presStyleIdx="4" presStyleCnt="6"/>
      <dgm:spPr/>
      <dgm:t>
        <a:bodyPr/>
        <a:lstStyle/>
        <a:p>
          <a:endParaRPr lang="da-DK"/>
        </a:p>
      </dgm:t>
    </dgm:pt>
    <dgm:pt modelId="{0523EC1F-FA62-4F5D-8FA0-2C5A9C0E5C94}" type="pres">
      <dgm:prSet presAssocID="{E69862BE-75A7-4DFF-95D0-159610552E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B2CA8E4-3D9B-4F65-A3F1-BD8FBC4B3A9E}" type="pres">
      <dgm:prSet presAssocID="{E69862BE-75A7-4DFF-95D0-159610552E30}" presName="spNode" presStyleCnt="0"/>
      <dgm:spPr/>
    </dgm:pt>
    <dgm:pt modelId="{CF68361A-CDDD-430B-A0AE-E3158995F76C}" type="pres">
      <dgm:prSet presAssocID="{736B2ECC-B881-457E-9F57-E0E52C68014C}" presName="sibTrans" presStyleLbl="sibTrans1D1" presStyleIdx="5" presStyleCnt="6"/>
      <dgm:spPr/>
      <dgm:t>
        <a:bodyPr/>
        <a:lstStyle/>
        <a:p>
          <a:endParaRPr lang="da-DK"/>
        </a:p>
      </dgm:t>
    </dgm:pt>
  </dgm:ptLst>
  <dgm:cxnLst>
    <dgm:cxn modelId="{0F20FA80-DEBC-844C-9B36-AF278B892AA3}" type="presOf" srcId="{52CE3510-9A10-4A6D-B115-EF7C85FA1756}" destId="{F4EF37F5-9D68-4BE1-8BBD-4D05520E4522}" srcOrd="0" destOrd="0" presId="urn:microsoft.com/office/officeart/2005/8/layout/cycle6"/>
    <dgm:cxn modelId="{C45A1B3C-24CC-7C47-935A-67470BB7154E}" type="presOf" srcId="{0C20D103-763E-491E-8E07-7C7EB7DBD2BA}" destId="{7C09973D-B65B-4CE2-A8BB-CDCC91A6F815}" srcOrd="0" destOrd="0" presId="urn:microsoft.com/office/officeart/2005/8/layout/cycle6"/>
    <dgm:cxn modelId="{00AC3544-6A44-4EBB-A97F-E5626D83B80C}" srcId="{406E3C50-6751-42DD-83A7-96694E897392}" destId="{EE9CE32C-47F8-4F7A-A02C-0B2F45160082}" srcOrd="4" destOrd="0" parTransId="{FE7089A4-47F4-4312-964D-DA95B0BC7A5D}" sibTransId="{CDD1545A-B3DF-482B-8958-B03B053A521D}"/>
    <dgm:cxn modelId="{E3C26FAF-35C5-EC46-9C50-7CC2565ED3CD}" type="presOf" srcId="{406E3C50-6751-42DD-83A7-96694E897392}" destId="{FAC1B3FC-F076-4290-AE44-C023227B967D}" srcOrd="0" destOrd="0" presId="urn:microsoft.com/office/officeart/2005/8/layout/cycle6"/>
    <dgm:cxn modelId="{A6729E1F-16D2-BE40-AF5C-A443962C5A2F}" type="presOf" srcId="{02C0F4C9-D5E3-4FA6-8217-A87502D4233B}" destId="{E3F19516-F540-4BA9-B568-DC3125F7C64C}" srcOrd="0" destOrd="0" presId="urn:microsoft.com/office/officeart/2005/8/layout/cycle6"/>
    <dgm:cxn modelId="{DF126C24-59AA-483A-964D-2930BCA09558}" srcId="{406E3C50-6751-42DD-83A7-96694E897392}" destId="{E69862BE-75A7-4DFF-95D0-159610552E30}" srcOrd="5" destOrd="0" parTransId="{743C7A3B-7FBE-43F1-93B1-4CB851671FD3}" sibTransId="{736B2ECC-B881-457E-9F57-E0E52C68014C}"/>
    <dgm:cxn modelId="{39AEF8FE-DEBB-6346-BF37-2ADF7B18301B}" type="presOf" srcId="{EE9CE32C-47F8-4F7A-A02C-0B2F45160082}" destId="{9BFA4D37-C692-4298-AF16-559901CF9F11}" srcOrd="0" destOrd="0" presId="urn:microsoft.com/office/officeart/2005/8/layout/cycle6"/>
    <dgm:cxn modelId="{41A7041E-327B-704C-929F-9326F9C5634F}" type="presOf" srcId="{CDD1545A-B3DF-482B-8958-B03B053A521D}" destId="{1BFFE460-4434-4645-9262-E9C503DF8F6B}" srcOrd="0" destOrd="0" presId="urn:microsoft.com/office/officeart/2005/8/layout/cycle6"/>
    <dgm:cxn modelId="{226C1D45-B165-D947-A630-40FBBC094442}" type="presOf" srcId="{83C00BD1-D70B-4E0E-813A-65DC6D83195C}" destId="{6D10180C-B5F5-42D1-B2EA-060E4692A3FC}" srcOrd="0" destOrd="0" presId="urn:microsoft.com/office/officeart/2005/8/layout/cycle6"/>
    <dgm:cxn modelId="{4268BC31-9209-2E48-A238-E00F5FA3256E}" type="presOf" srcId="{88110A99-64B1-4934-8097-9F435C39A512}" destId="{A5DB68E8-2B97-4BC5-AF69-A01085B0649E}" srcOrd="0" destOrd="0" presId="urn:microsoft.com/office/officeart/2005/8/layout/cycle6"/>
    <dgm:cxn modelId="{66714A7F-7257-4740-8C6D-D320C10CE5F6}" type="presOf" srcId="{FF9B0D26-92FF-49E9-8FD8-ED8355ED5DCA}" destId="{5953CE2E-29F8-4182-8279-B71867C51B01}" srcOrd="0" destOrd="0" presId="urn:microsoft.com/office/officeart/2005/8/layout/cycle6"/>
    <dgm:cxn modelId="{AFC5D6E6-354D-1D41-B09B-514B1CAA9E73}" type="presOf" srcId="{736B2ECC-B881-457E-9F57-E0E52C68014C}" destId="{CF68361A-CDDD-430B-A0AE-E3158995F76C}" srcOrd="0" destOrd="0" presId="urn:microsoft.com/office/officeart/2005/8/layout/cycle6"/>
    <dgm:cxn modelId="{9D1DA7C8-B0E7-AC46-AA1A-8BC6FD278EF2}" type="presOf" srcId="{E69862BE-75A7-4DFF-95D0-159610552E30}" destId="{0523EC1F-FA62-4F5D-8FA0-2C5A9C0E5C94}" srcOrd="0" destOrd="0" presId="urn:microsoft.com/office/officeart/2005/8/layout/cycle6"/>
    <dgm:cxn modelId="{CAA7840C-A5B1-485C-B6FC-230EA397287B}" srcId="{406E3C50-6751-42DD-83A7-96694E897392}" destId="{52CE3510-9A10-4A6D-B115-EF7C85FA1756}" srcOrd="2" destOrd="0" parTransId="{F9428FD9-D395-4BF6-A2E3-3EFA408DC8A6}" sibTransId="{83C00BD1-D70B-4E0E-813A-65DC6D83195C}"/>
    <dgm:cxn modelId="{BD36BD2C-4592-43EF-868E-2A9E23AD8501}" srcId="{406E3C50-6751-42DD-83A7-96694E897392}" destId="{C4945DC6-C922-491D-A5AF-9ADEA5D8F9D5}" srcOrd="3" destOrd="0" parTransId="{9412687E-7B64-43FD-9FD9-CD5C61B42274}" sibTransId="{88110A99-64B1-4934-8097-9F435C39A512}"/>
    <dgm:cxn modelId="{357066A0-D12F-4EB8-A7AC-51852BF6CD77}" srcId="{406E3C50-6751-42DD-83A7-96694E897392}" destId="{0C20D103-763E-491E-8E07-7C7EB7DBD2BA}" srcOrd="1" destOrd="0" parTransId="{87A38B72-7F4F-4DF0-B8AF-E0399FBAC4AC}" sibTransId="{FF9B0D26-92FF-49E9-8FD8-ED8355ED5DCA}"/>
    <dgm:cxn modelId="{0CEA4D93-7564-4514-9430-09E302F0FC30}" srcId="{406E3C50-6751-42DD-83A7-96694E897392}" destId="{02C0F4C9-D5E3-4FA6-8217-A87502D4233B}" srcOrd="0" destOrd="0" parTransId="{F50FB2A0-4F34-433D-A3EB-C1D56688A0AE}" sibTransId="{3EB413E0-C25B-48E7-A4B5-2ED72E9A3E1B}"/>
    <dgm:cxn modelId="{5D7D986E-FE04-DD4F-8885-52B7C3E9960D}" type="presOf" srcId="{3EB413E0-C25B-48E7-A4B5-2ED72E9A3E1B}" destId="{AC6FE334-43D8-410A-95D3-ACCBDC2FDD61}" srcOrd="0" destOrd="0" presId="urn:microsoft.com/office/officeart/2005/8/layout/cycle6"/>
    <dgm:cxn modelId="{60B3996B-D4C0-C149-9C82-AC6E943F2FE5}" type="presOf" srcId="{C4945DC6-C922-491D-A5AF-9ADEA5D8F9D5}" destId="{07740D24-F73C-4A89-B173-23F2A4A6D5FB}" srcOrd="0" destOrd="0" presId="urn:microsoft.com/office/officeart/2005/8/layout/cycle6"/>
    <dgm:cxn modelId="{0356EC30-A379-1C45-8888-37E9B6901F16}" type="presParOf" srcId="{FAC1B3FC-F076-4290-AE44-C023227B967D}" destId="{E3F19516-F540-4BA9-B568-DC3125F7C64C}" srcOrd="0" destOrd="0" presId="urn:microsoft.com/office/officeart/2005/8/layout/cycle6"/>
    <dgm:cxn modelId="{35BDE00C-22EE-234F-8AB9-985C5F8CAC7B}" type="presParOf" srcId="{FAC1B3FC-F076-4290-AE44-C023227B967D}" destId="{B611102B-08B7-4CF6-96A8-61C129D2839B}" srcOrd="1" destOrd="0" presId="urn:microsoft.com/office/officeart/2005/8/layout/cycle6"/>
    <dgm:cxn modelId="{82958251-2C47-464C-BF51-16F4A126EDE9}" type="presParOf" srcId="{FAC1B3FC-F076-4290-AE44-C023227B967D}" destId="{AC6FE334-43D8-410A-95D3-ACCBDC2FDD61}" srcOrd="2" destOrd="0" presId="urn:microsoft.com/office/officeart/2005/8/layout/cycle6"/>
    <dgm:cxn modelId="{15650C49-0D1D-B14A-9DD2-4FC805C18DC9}" type="presParOf" srcId="{FAC1B3FC-F076-4290-AE44-C023227B967D}" destId="{7C09973D-B65B-4CE2-A8BB-CDCC91A6F815}" srcOrd="3" destOrd="0" presId="urn:microsoft.com/office/officeart/2005/8/layout/cycle6"/>
    <dgm:cxn modelId="{4FA90071-D1C0-934A-885E-30B6E7A223CA}" type="presParOf" srcId="{FAC1B3FC-F076-4290-AE44-C023227B967D}" destId="{5D635B37-F1DF-4F7C-B75C-6037FEA342D8}" srcOrd="4" destOrd="0" presId="urn:microsoft.com/office/officeart/2005/8/layout/cycle6"/>
    <dgm:cxn modelId="{8019A04D-FC72-6843-8AF9-5D57351C9E37}" type="presParOf" srcId="{FAC1B3FC-F076-4290-AE44-C023227B967D}" destId="{5953CE2E-29F8-4182-8279-B71867C51B01}" srcOrd="5" destOrd="0" presId="urn:microsoft.com/office/officeart/2005/8/layout/cycle6"/>
    <dgm:cxn modelId="{477BA638-341A-354F-8D3E-8826A524195E}" type="presParOf" srcId="{FAC1B3FC-F076-4290-AE44-C023227B967D}" destId="{F4EF37F5-9D68-4BE1-8BBD-4D05520E4522}" srcOrd="6" destOrd="0" presId="urn:microsoft.com/office/officeart/2005/8/layout/cycle6"/>
    <dgm:cxn modelId="{46F37BAE-314B-8242-AB3E-7CCF36E2487B}" type="presParOf" srcId="{FAC1B3FC-F076-4290-AE44-C023227B967D}" destId="{E45D47D5-E63E-4C18-ADFF-7F631A1C238D}" srcOrd="7" destOrd="0" presId="urn:microsoft.com/office/officeart/2005/8/layout/cycle6"/>
    <dgm:cxn modelId="{CA121A53-B22C-824E-AEDD-45F3D2A628FC}" type="presParOf" srcId="{FAC1B3FC-F076-4290-AE44-C023227B967D}" destId="{6D10180C-B5F5-42D1-B2EA-060E4692A3FC}" srcOrd="8" destOrd="0" presId="urn:microsoft.com/office/officeart/2005/8/layout/cycle6"/>
    <dgm:cxn modelId="{D2F290B3-3CA6-4B4A-9AD7-50BAC0185AF6}" type="presParOf" srcId="{FAC1B3FC-F076-4290-AE44-C023227B967D}" destId="{07740D24-F73C-4A89-B173-23F2A4A6D5FB}" srcOrd="9" destOrd="0" presId="urn:microsoft.com/office/officeart/2005/8/layout/cycle6"/>
    <dgm:cxn modelId="{0EB2AD25-CC6B-EE48-A323-61E47253AD3A}" type="presParOf" srcId="{FAC1B3FC-F076-4290-AE44-C023227B967D}" destId="{BF88BC8E-861D-494C-A450-06F8A6575908}" srcOrd="10" destOrd="0" presId="urn:microsoft.com/office/officeart/2005/8/layout/cycle6"/>
    <dgm:cxn modelId="{DD5A1210-CE7F-6548-AC89-F7A751A9FF93}" type="presParOf" srcId="{FAC1B3FC-F076-4290-AE44-C023227B967D}" destId="{A5DB68E8-2B97-4BC5-AF69-A01085B0649E}" srcOrd="11" destOrd="0" presId="urn:microsoft.com/office/officeart/2005/8/layout/cycle6"/>
    <dgm:cxn modelId="{F190D8D3-0562-2F40-83B3-EC81F879E564}" type="presParOf" srcId="{FAC1B3FC-F076-4290-AE44-C023227B967D}" destId="{9BFA4D37-C692-4298-AF16-559901CF9F11}" srcOrd="12" destOrd="0" presId="urn:microsoft.com/office/officeart/2005/8/layout/cycle6"/>
    <dgm:cxn modelId="{C58B5336-223F-F642-BDDA-E99F98B8142E}" type="presParOf" srcId="{FAC1B3FC-F076-4290-AE44-C023227B967D}" destId="{ADF79795-589B-4DC5-8E63-107C9F0561C4}" srcOrd="13" destOrd="0" presId="urn:microsoft.com/office/officeart/2005/8/layout/cycle6"/>
    <dgm:cxn modelId="{2E8FE2A9-7829-F94D-80C7-E5DCC2D557A7}" type="presParOf" srcId="{FAC1B3FC-F076-4290-AE44-C023227B967D}" destId="{1BFFE460-4434-4645-9262-E9C503DF8F6B}" srcOrd="14" destOrd="0" presId="urn:microsoft.com/office/officeart/2005/8/layout/cycle6"/>
    <dgm:cxn modelId="{FC035F62-F9B9-C945-B1C7-2688FDEDD75B}" type="presParOf" srcId="{FAC1B3FC-F076-4290-AE44-C023227B967D}" destId="{0523EC1F-FA62-4F5D-8FA0-2C5A9C0E5C94}" srcOrd="15" destOrd="0" presId="urn:microsoft.com/office/officeart/2005/8/layout/cycle6"/>
    <dgm:cxn modelId="{D2A6EA65-9DAB-6642-8DD7-F60E8EB4C60F}" type="presParOf" srcId="{FAC1B3FC-F076-4290-AE44-C023227B967D}" destId="{6B2CA8E4-3D9B-4F65-A3F1-BD8FBC4B3A9E}" srcOrd="16" destOrd="0" presId="urn:microsoft.com/office/officeart/2005/8/layout/cycle6"/>
    <dgm:cxn modelId="{EEB4B7F2-3BEA-AF40-B0C8-523DA98B94B2}" type="presParOf" srcId="{FAC1B3FC-F076-4290-AE44-C023227B967D}" destId="{CF68361A-CDDD-430B-A0AE-E3158995F76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6E3C50-6751-42DD-83A7-96694E89739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2C0F4C9-D5E3-4FA6-8217-A87502D4233B}">
      <dgm:prSet phldrT="[Tekst]"/>
      <dgm:spPr/>
      <dgm:t>
        <a:bodyPr/>
        <a:lstStyle/>
        <a:p>
          <a:r>
            <a:rPr lang="da-DK" dirty="0" smtClean="0"/>
            <a:t>Aarhus</a:t>
          </a:r>
          <a:endParaRPr lang="da-DK" dirty="0"/>
        </a:p>
      </dgm:t>
    </dgm:pt>
    <dgm:pt modelId="{F50FB2A0-4F34-433D-A3EB-C1D56688A0AE}" type="parTrans" cxnId="{0CEA4D93-7564-4514-9430-09E302F0FC30}">
      <dgm:prSet/>
      <dgm:spPr/>
      <dgm:t>
        <a:bodyPr/>
        <a:lstStyle/>
        <a:p>
          <a:endParaRPr lang="da-DK"/>
        </a:p>
      </dgm:t>
    </dgm:pt>
    <dgm:pt modelId="{3EB413E0-C25B-48E7-A4B5-2ED72E9A3E1B}" type="sibTrans" cxnId="{0CEA4D93-7564-4514-9430-09E302F0FC30}">
      <dgm:prSet/>
      <dgm:spPr/>
      <dgm:t>
        <a:bodyPr/>
        <a:lstStyle/>
        <a:p>
          <a:endParaRPr lang="da-DK"/>
        </a:p>
      </dgm:t>
    </dgm:pt>
    <dgm:pt modelId="{0C20D103-763E-491E-8E07-7C7EB7DBD2BA}">
      <dgm:prSet phldrT="[Tekst]"/>
      <dgm:spPr/>
      <dgm:t>
        <a:bodyPr/>
        <a:lstStyle/>
        <a:p>
          <a:r>
            <a:rPr lang="da-DK" dirty="0" smtClean="0"/>
            <a:t>Aalborg i </a:t>
          </a:r>
          <a:r>
            <a:rPr lang="da-DK" dirty="0" err="1" smtClean="0"/>
            <a:t>Kbh</a:t>
          </a:r>
          <a:endParaRPr lang="da-DK" dirty="0"/>
        </a:p>
      </dgm:t>
    </dgm:pt>
    <dgm:pt modelId="{87A38B72-7F4F-4DF0-B8AF-E0399FBAC4AC}" type="parTrans" cxnId="{357066A0-D12F-4EB8-A7AC-51852BF6CD77}">
      <dgm:prSet/>
      <dgm:spPr/>
      <dgm:t>
        <a:bodyPr/>
        <a:lstStyle/>
        <a:p>
          <a:endParaRPr lang="da-DK"/>
        </a:p>
      </dgm:t>
    </dgm:pt>
    <dgm:pt modelId="{FF9B0D26-92FF-49E9-8FD8-ED8355ED5DCA}" type="sibTrans" cxnId="{357066A0-D12F-4EB8-A7AC-51852BF6CD77}">
      <dgm:prSet/>
      <dgm:spPr/>
      <dgm:t>
        <a:bodyPr/>
        <a:lstStyle/>
        <a:p>
          <a:endParaRPr lang="da-DK"/>
        </a:p>
      </dgm:t>
    </dgm:pt>
    <dgm:pt modelId="{52CE3510-9A10-4A6D-B115-EF7C85FA1756}">
      <dgm:prSet phldrT="[Tekst]"/>
      <dgm:spPr/>
      <dgm:t>
        <a:bodyPr/>
        <a:lstStyle/>
        <a:p>
          <a:r>
            <a:rPr lang="da-DK" dirty="0" smtClean="0"/>
            <a:t>KU-</a:t>
          </a:r>
          <a:r>
            <a:rPr lang="da-DK" dirty="0" err="1" smtClean="0"/>
            <a:t>Samf</a:t>
          </a:r>
          <a:endParaRPr lang="da-DK" dirty="0"/>
        </a:p>
      </dgm:t>
    </dgm:pt>
    <dgm:pt modelId="{F9428FD9-D395-4BF6-A2E3-3EFA408DC8A6}" type="parTrans" cxnId="{CAA7840C-A5B1-485C-B6FC-230EA397287B}">
      <dgm:prSet/>
      <dgm:spPr/>
      <dgm:t>
        <a:bodyPr/>
        <a:lstStyle/>
        <a:p>
          <a:endParaRPr lang="da-DK"/>
        </a:p>
      </dgm:t>
    </dgm:pt>
    <dgm:pt modelId="{83C00BD1-D70B-4E0E-813A-65DC6D83195C}" type="sibTrans" cxnId="{CAA7840C-A5B1-485C-B6FC-230EA397287B}">
      <dgm:prSet/>
      <dgm:spPr/>
      <dgm:t>
        <a:bodyPr/>
        <a:lstStyle/>
        <a:p>
          <a:endParaRPr lang="da-DK"/>
        </a:p>
      </dgm:t>
    </dgm:pt>
    <dgm:pt modelId="{C4945DC6-C922-491D-A5AF-9ADEA5D8F9D5}">
      <dgm:prSet phldrT="[Tekst]"/>
      <dgm:spPr/>
      <dgm:t>
        <a:bodyPr/>
        <a:lstStyle/>
        <a:p>
          <a:r>
            <a:rPr lang="da-DK" dirty="0" smtClean="0"/>
            <a:t>KU-Hum</a:t>
          </a:r>
          <a:endParaRPr lang="da-DK" dirty="0"/>
        </a:p>
      </dgm:t>
    </dgm:pt>
    <dgm:pt modelId="{9412687E-7B64-43FD-9FD9-CD5C61B42274}" type="parTrans" cxnId="{BD36BD2C-4592-43EF-868E-2A9E23AD8501}">
      <dgm:prSet/>
      <dgm:spPr/>
      <dgm:t>
        <a:bodyPr/>
        <a:lstStyle/>
        <a:p>
          <a:endParaRPr lang="da-DK"/>
        </a:p>
      </dgm:t>
    </dgm:pt>
    <dgm:pt modelId="{88110A99-64B1-4934-8097-9F435C39A512}" type="sibTrans" cxnId="{BD36BD2C-4592-43EF-868E-2A9E23AD8501}">
      <dgm:prSet/>
      <dgm:spPr/>
      <dgm:t>
        <a:bodyPr/>
        <a:lstStyle/>
        <a:p>
          <a:endParaRPr lang="da-DK"/>
        </a:p>
      </dgm:t>
    </dgm:pt>
    <dgm:pt modelId="{EE9CE32C-47F8-4F7A-A02C-0B2F45160082}">
      <dgm:prSet phldrT="[Tekst]"/>
      <dgm:spPr/>
      <dgm:t>
        <a:bodyPr/>
        <a:lstStyle/>
        <a:p>
          <a:r>
            <a:rPr lang="da-DK" dirty="0" smtClean="0"/>
            <a:t>SDU</a:t>
          </a:r>
          <a:endParaRPr lang="da-DK" dirty="0"/>
        </a:p>
      </dgm:t>
    </dgm:pt>
    <dgm:pt modelId="{FE7089A4-47F4-4312-964D-DA95B0BC7A5D}" type="parTrans" cxnId="{00AC3544-6A44-4EBB-A97F-E5626D83B80C}">
      <dgm:prSet/>
      <dgm:spPr/>
      <dgm:t>
        <a:bodyPr/>
        <a:lstStyle/>
        <a:p>
          <a:endParaRPr lang="da-DK"/>
        </a:p>
      </dgm:t>
    </dgm:pt>
    <dgm:pt modelId="{CDD1545A-B3DF-482B-8958-B03B053A521D}" type="sibTrans" cxnId="{00AC3544-6A44-4EBB-A97F-E5626D83B80C}">
      <dgm:prSet/>
      <dgm:spPr/>
      <dgm:t>
        <a:bodyPr/>
        <a:lstStyle/>
        <a:p>
          <a:endParaRPr lang="da-DK"/>
        </a:p>
      </dgm:t>
    </dgm:pt>
    <dgm:pt modelId="{E69862BE-75A7-4DFF-95D0-159610552E30}">
      <dgm:prSet phldrT="[Tekst]"/>
      <dgm:spPr/>
      <dgm:t>
        <a:bodyPr/>
        <a:lstStyle/>
        <a:p>
          <a:r>
            <a:rPr lang="da-DK" dirty="0" smtClean="0"/>
            <a:t>CBS</a:t>
          </a:r>
          <a:endParaRPr lang="da-DK" dirty="0"/>
        </a:p>
      </dgm:t>
    </dgm:pt>
    <dgm:pt modelId="{743C7A3B-7FBE-43F1-93B1-4CB851671FD3}" type="parTrans" cxnId="{DF126C24-59AA-483A-964D-2930BCA09558}">
      <dgm:prSet/>
      <dgm:spPr/>
      <dgm:t>
        <a:bodyPr/>
        <a:lstStyle/>
        <a:p>
          <a:endParaRPr lang="da-DK"/>
        </a:p>
      </dgm:t>
    </dgm:pt>
    <dgm:pt modelId="{736B2ECC-B881-457E-9F57-E0E52C68014C}" type="sibTrans" cxnId="{DF126C24-59AA-483A-964D-2930BCA09558}">
      <dgm:prSet/>
      <dgm:spPr/>
      <dgm:t>
        <a:bodyPr/>
        <a:lstStyle/>
        <a:p>
          <a:endParaRPr lang="da-DK"/>
        </a:p>
      </dgm:t>
    </dgm:pt>
    <dgm:pt modelId="{FAC1B3FC-F076-4290-AE44-C023227B967D}" type="pres">
      <dgm:prSet presAssocID="{406E3C50-6751-42DD-83A7-96694E8973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E3F19516-F540-4BA9-B568-DC3125F7C64C}" type="pres">
      <dgm:prSet presAssocID="{02C0F4C9-D5E3-4FA6-8217-A87502D423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611102B-08B7-4CF6-96A8-61C129D2839B}" type="pres">
      <dgm:prSet presAssocID="{02C0F4C9-D5E3-4FA6-8217-A87502D4233B}" presName="spNode" presStyleCnt="0"/>
      <dgm:spPr/>
    </dgm:pt>
    <dgm:pt modelId="{AC6FE334-43D8-410A-95D3-ACCBDC2FDD61}" type="pres">
      <dgm:prSet presAssocID="{3EB413E0-C25B-48E7-A4B5-2ED72E9A3E1B}" presName="sibTrans" presStyleLbl="sibTrans1D1" presStyleIdx="0" presStyleCnt="6"/>
      <dgm:spPr/>
      <dgm:t>
        <a:bodyPr/>
        <a:lstStyle/>
        <a:p>
          <a:endParaRPr lang="da-DK"/>
        </a:p>
      </dgm:t>
    </dgm:pt>
    <dgm:pt modelId="{7C09973D-B65B-4CE2-A8BB-CDCC91A6F815}" type="pres">
      <dgm:prSet presAssocID="{0C20D103-763E-491E-8E07-7C7EB7DBD2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D635B37-F1DF-4F7C-B75C-6037FEA342D8}" type="pres">
      <dgm:prSet presAssocID="{0C20D103-763E-491E-8E07-7C7EB7DBD2BA}" presName="spNode" presStyleCnt="0"/>
      <dgm:spPr/>
    </dgm:pt>
    <dgm:pt modelId="{5953CE2E-29F8-4182-8279-B71867C51B01}" type="pres">
      <dgm:prSet presAssocID="{FF9B0D26-92FF-49E9-8FD8-ED8355ED5DCA}" presName="sibTrans" presStyleLbl="sibTrans1D1" presStyleIdx="1" presStyleCnt="6"/>
      <dgm:spPr/>
      <dgm:t>
        <a:bodyPr/>
        <a:lstStyle/>
        <a:p>
          <a:endParaRPr lang="da-DK"/>
        </a:p>
      </dgm:t>
    </dgm:pt>
    <dgm:pt modelId="{F4EF37F5-9D68-4BE1-8BBD-4D05520E4522}" type="pres">
      <dgm:prSet presAssocID="{52CE3510-9A10-4A6D-B115-EF7C85FA175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45D47D5-E63E-4C18-ADFF-7F631A1C238D}" type="pres">
      <dgm:prSet presAssocID="{52CE3510-9A10-4A6D-B115-EF7C85FA1756}" presName="spNode" presStyleCnt="0"/>
      <dgm:spPr/>
    </dgm:pt>
    <dgm:pt modelId="{6D10180C-B5F5-42D1-B2EA-060E4692A3FC}" type="pres">
      <dgm:prSet presAssocID="{83C00BD1-D70B-4E0E-813A-65DC6D83195C}" presName="sibTrans" presStyleLbl="sibTrans1D1" presStyleIdx="2" presStyleCnt="6"/>
      <dgm:spPr/>
      <dgm:t>
        <a:bodyPr/>
        <a:lstStyle/>
        <a:p>
          <a:endParaRPr lang="da-DK"/>
        </a:p>
      </dgm:t>
    </dgm:pt>
    <dgm:pt modelId="{07740D24-F73C-4A89-B173-23F2A4A6D5FB}" type="pres">
      <dgm:prSet presAssocID="{C4945DC6-C922-491D-A5AF-9ADEA5D8F9D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F88BC8E-861D-494C-A450-06F8A6575908}" type="pres">
      <dgm:prSet presAssocID="{C4945DC6-C922-491D-A5AF-9ADEA5D8F9D5}" presName="spNode" presStyleCnt="0"/>
      <dgm:spPr/>
    </dgm:pt>
    <dgm:pt modelId="{A5DB68E8-2B97-4BC5-AF69-A01085B0649E}" type="pres">
      <dgm:prSet presAssocID="{88110A99-64B1-4934-8097-9F435C39A512}" presName="sibTrans" presStyleLbl="sibTrans1D1" presStyleIdx="3" presStyleCnt="6"/>
      <dgm:spPr/>
      <dgm:t>
        <a:bodyPr/>
        <a:lstStyle/>
        <a:p>
          <a:endParaRPr lang="da-DK"/>
        </a:p>
      </dgm:t>
    </dgm:pt>
    <dgm:pt modelId="{9BFA4D37-C692-4298-AF16-559901CF9F11}" type="pres">
      <dgm:prSet presAssocID="{EE9CE32C-47F8-4F7A-A02C-0B2F451600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DF79795-589B-4DC5-8E63-107C9F0561C4}" type="pres">
      <dgm:prSet presAssocID="{EE9CE32C-47F8-4F7A-A02C-0B2F45160082}" presName="spNode" presStyleCnt="0"/>
      <dgm:spPr/>
    </dgm:pt>
    <dgm:pt modelId="{1BFFE460-4434-4645-9262-E9C503DF8F6B}" type="pres">
      <dgm:prSet presAssocID="{CDD1545A-B3DF-482B-8958-B03B053A521D}" presName="sibTrans" presStyleLbl="sibTrans1D1" presStyleIdx="4" presStyleCnt="6"/>
      <dgm:spPr/>
      <dgm:t>
        <a:bodyPr/>
        <a:lstStyle/>
        <a:p>
          <a:endParaRPr lang="da-DK"/>
        </a:p>
      </dgm:t>
    </dgm:pt>
    <dgm:pt modelId="{0523EC1F-FA62-4F5D-8FA0-2C5A9C0E5C94}" type="pres">
      <dgm:prSet presAssocID="{E69862BE-75A7-4DFF-95D0-159610552E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B2CA8E4-3D9B-4F65-A3F1-BD8FBC4B3A9E}" type="pres">
      <dgm:prSet presAssocID="{E69862BE-75A7-4DFF-95D0-159610552E30}" presName="spNode" presStyleCnt="0"/>
      <dgm:spPr/>
    </dgm:pt>
    <dgm:pt modelId="{CF68361A-CDDD-430B-A0AE-E3158995F76C}" type="pres">
      <dgm:prSet presAssocID="{736B2ECC-B881-457E-9F57-E0E52C68014C}" presName="sibTrans" presStyleLbl="sibTrans1D1" presStyleIdx="5" presStyleCnt="6"/>
      <dgm:spPr/>
      <dgm:t>
        <a:bodyPr/>
        <a:lstStyle/>
        <a:p>
          <a:endParaRPr lang="da-DK"/>
        </a:p>
      </dgm:t>
    </dgm:pt>
  </dgm:ptLst>
  <dgm:cxnLst>
    <dgm:cxn modelId="{00AC3544-6A44-4EBB-A97F-E5626D83B80C}" srcId="{406E3C50-6751-42DD-83A7-96694E897392}" destId="{EE9CE32C-47F8-4F7A-A02C-0B2F45160082}" srcOrd="4" destOrd="0" parTransId="{FE7089A4-47F4-4312-964D-DA95B0BC7A5D}" sibTransId="{CDD1545A-B3DF-482B-8958-B03B053A521D}"/>
    <dgm:cxn modelId="{411F0176-A756-694D-A530-1D930D7FA9C6}" type="presOf" srcId="{406E3C50-6751-42DD-83A7-96694E897392}" destId="{FAC1B3FC-F076-4290-AE44-C023227B967D}" srcOrd="0" destOrd="0" presId="urn:microsoft.com/office/officeart/2005/8/layout/cycle6"/>
    <dgm:cxn modelId="{3A5B9EF6-3153-384A-9F16-88474B162444}" type="presOf" srcId="{EE9CE32C-47F8-4F7A-A02C-0B2F45160082}" destId="{9BFA4D37-C692-4298-AF16-559901CF9F11}" srcOrd="0" destOrd="0" presId="urn:microsoft.com/office/officeart/2005/8/layout/cycle6"/>
    <dgm:cxn modelId="{DF126C24-59AA-483A-964D-2930BCA09558}" srcId="{406E3C50-6751-42DD-83A7-96694E897392}" destId="{E69862BE-75A7-4DFF-95D0-159610552E30}" srcOrd="5" destOrd="0" parTransId="{743C7A3B-7FBE-43F1-93B1-4CB851671FD3}" sibTransId="{736B2ECC-B881-457E-9F57-E0E52C68014C}"/>
    <dgm:cxn modelId="{199542CF-AA0F-AE43-8B7A-5B6C0B8BF987}" type="presOf" srcId="{88110A99-64B1-4934-8097-9F435C39A512}" destId="{A5DB68E8-2B97-4BC5-AF69-A01085B0649E}" srcOrd="0" destOrd="0" presId="urn:microsoft.com/office/officeart/2005/8/layout/cycle6"/>
    <dgm:cxn modelId="{A2EF2E28-B1B3-1A40-AA6F-01FE9965E715}" type="presOf" srcId="{52CE3510-9A10-4A6D-B115-EF7C85FA1756}" destId="{F4EF37F5-9D68-4BE1-8BBD-4D05520E4522}" srcOrd="0" destOrd="0" presId="urn:microsoft.com/office/officeart/2005/8/layout/cycle6"/>
    <dgm:cxn modelId="{E1D37C46-8F14-8347-A542-32FC8C5C823E}" type="presOf" srcId="{83C00BD1-D70B-4E0E-813A-65DC6D83195C}" destId="{6D10180C-B5F5-42D1-B2EA-060E4692A3FC}" srcOrd="0" destOrd="0" presId="urn:microsoft.com/office/officeart/2005/8/layout/cycle6"/>
    <dgm:cxn modelId="{F4DFB71B-AC04-2242-AB9F-8D6BB8C1BB88}" type="presOf" srcId="{3EB413E0-C25B-48E7-A4B5-2ED72E9A3E1B}" destId="{AC6FE334-43D8-410A-95D3-ACCBDC2FDD61}" srcOrd="0" destOrd="0" presId="urn:microsoft.com/office/officeart/2005/8/layout/cycle6"/>
    <dgm:cxn modelId="{640516A0-7138-CE4A-8941-D811E71ABC9F}" type="presOf" srcId="{0C20D103-763E-491E-8E07-7C7EB7DBD2BA}" destId="{7C09973D-B65B-4CE2-A8BB-CDCC91A6F815}" srcOrd="0" destOrd="0" presId="urn:microsoft.com/office/officeart/2005/8/layout/cycle6"/>
    <dgm:cxn modelId="{700DABDC-DC1A-5C4D-A9E9-16D71C8E3DD3}" type="presOf" srcId="{C4945DC6-C922-491D-A5AF-9ADEA5D8F9D5}" destId="{07740D24-F73C-4A89-B173-23F2A4A6D5FB}" srcOrd="0" destOrd="0" presId="urn:microsoft.com/office/officeart/2005/8/layout/cycle6"/>
    <dgm:cxn modelId="{AE964579-C243-9C45-A32B-D445E08F33F9}" type="presOf" srcId="{CDD1545A-B3DF-482B-8958-B03B053A521D}" destId="{1BFFE460-4434-4645-9262-E9C503DF8F6B}" srcOrd="0" destOrd="0" presId="urn:microsoft.com/office/officeart/2005/8/layout/cycle6"/>
    <dgm:cxn modelId="{27C3414F-20CF-4544-A5A3-0726238143DB}" type="presOf" srcId="{736B2ECC-B881-457E-9F57-E0E52C68014C}" destId="{CF68361A-CDDD-430B-A0AE-E3158995F76C}" srcOrd="0" destOrd="0" presId="urn:microsoft.com/office/officeart/2005/8/layout/cycle6"/>
    <dgm:cxn modelId="{CAA7840C-A5B1-485C-B6FC-230EA397287B}" srcId="{406E3C50-6751-42DD-83A7-96694E897392}" destId="{52CE3510-9A10-4A6D-B115-EF7C85FA1756}" srcOrd="2" destOrd="0" parTransId="{F9428FD9-D395-4BF6-A2E3-3EFA408DC8A6}" sibTransId="{83C00BD1-D70B-4E0E-813A-65DC6D83195C}"/>
    <dgm:cxn modelId="{BD36BD2C-4592-43EF-868E-2A9E23AD8501}" srcId="{406E3C50-6751-42DD-83A7-96694E897392}" destId="{C4945DC6-C922-491D-A5AF-9ADEA5D8F9D5}" srcOrd="3" destOrd="0" parTransId="{9412687E-7B64-43FD-9FD9-CD5C61B42274}" sibTransId="{88110A99-64B1-4934-8097-9F435C39A512}"/>
    <dgm:cxn modelId="{357066A0-D12F-4EB8-A7AC-51852BF6CD77}" srcId="{406E3C50-6751-42DD-83A7-96694E897392}" destId="{0C20D103-763E-491E-8E07-7C7EB7DBD2BA}" srcOrd="1" destOrd="0" parTransId="{87A38B72-7F4F-4DF0-B8AF-E0399FBAC4AC}" sibTransId="{FF9B0D26-92FF-49E9-8FD8-ED8355ED5DCA}"/>
    <dgm:cxn modelId="{9E9A3A0E-6AB4-AE4A-A344-465D1917627C}" type="presOf" srcId="{E69862BE-75A7-4DFF-95D0-159610552E30}" destId="{0523EC1F-FA62-4F5D-8FA0-2C5A9C0E5C94}" srcOrd="0" destOrd="0" presId="urn:microsoft.com/office/officeart/2005/8/layout/cycle6"/>
    <dgm:cxn modelId="{0CEA4D93-7564-4514-9430-09E302F0FC30}" srcId="{406E3C50-6751-42DD-83A7-96694E897392}" destId="{02C0F4C9-D5E3-4FA6-8217-A87502D4233B}" srcOrd="0" destOrd="0" parTransId="{F50FB2A0-4F34-433D-A3EB-C1D56688A0AE}" sibTransId="{3EB413E0-C25B-48E7-A4B5-2ED72E9A3E1B}"/>
    <dgm:cxn modelId="{6688B2C7-4C09-1846-ABED-909E62199744}" type="presOf" srcId="{02C0F4C9-D5E3-4FA6-8217-A87502D4233B}" destId="{E3F19516-F540-4BA9-B568-DC3125F7C64C}" srcOrd="0" destOrd="0" presId="urn:microsoft.com/office/officeart/2005/8/layout/cycle6"/>
    <dgm:cxn modelId="{A3863751-F7EF-2A4A-8BBD-BF0BC1BFBAAB}" type="presOf" srcId="{FF9B0D26-92FF-49E9-8FD8-ED8355ED5DCA}" destId="{5953CE2E-29F8-4182-8279-B71867C51B01}" srcOrd="0" destOrd="0" presId="urn:microsoft.com/office/officeart/2005/8/layout/cycle6"/>
    <dgm:cxn modelId="{34CE05EB-EF59-334F-8907-E23EFA9894C7}" type="presParOf" srcId="{FAC1B3FC-F076-4290-AE44-C023227B967D}" destId="{E3F19516-F540-4BA9-B568-DC3125F7C64C}" srcOrd="0" destOrd="0" presId="urn:microsoft.com/office/officeart/2005/8/layout/cycle6"/>
    <dgm:cxn modelId="{CD77A4A3-5DF3-0341-AB42-A9B64EF615FD}" type="presParOf" srcId="{FAC1B3FC-F076-4290-AE44-C023227B967D}" destId="{B611102B-08B7-4CF6-96A8-61C129D2839B}" srcOrd="1" destOrd="0" presId="urn:microsoft.com/office/officeart/2005/8/layout/cycle6"/>
    <dgm:cxn modelId="{252FA6D3-7800-5345-99AD-35F7676ACDAD}" type="presParOf" srcId="{FAC1B3FC-F076-4290-AE44-C023227B967D}" destId="{AC6FE334-43D8-410A-95D3-ACCBDC2FDD61}" srcOrd="2" destOrd="0" presId="urn:microsoft.com/office/officeart/2005/8/layout/cycle6"/>
    <dgm:cxn modelId="{5E316579-AC10-3E4D-BA49-05FA909263BE}" type="presParOf" srcId="{FAC1B3FC-F076-4290-AE44-C023227B967D}" destId="{7C09973D-B65B-4CE2-A8BB-CDCC91A6F815}" srcOrd="3" destOrd="0" presId="urn:microsoft.com/office/officeart/2005/8/layout/cycle6"/>
    <dgm:cxn modelId="{248E386A-C268-9D48-AF61-DA200F012941}" type="presParOf" srcId="{FAC1B3FC-F076-4290-AE44-C023227B967D}" destId="{5D635B37-F1DF-4F7C-B75C-6037FEA342D8}" srcOrd="4" destOrd="0" presId="urn:microsoft.com/office/officeart/2005/8/layout/cycle6"/>
    <dgm:cxn modelId="{0CB1A766-E1D5-3046-AFE4-966C614C7FF7}" type="presParOf" srcId="{FAC1B3FC-F076-4290-AE44-C023227B967D}" destId="{5953CE2E-29F8-4182-8279-B71867C51B01}" srcOrd="5" destOrd="0" presId="urn:microsoft.com/office/officeart/2005/8/layout/cycle6"/>
    <dgm:cxn modelId="{0DED2525-21E3-944A-8528-7CE1038CAD36}" type="presParOf" srcId="{FAC1B3FC-F076-4290-AE44-C023227B967D}" destId="{F4EF37F5-9D68-4BE1-8BBD-4D05520E4522}" srcOrd="6" destOrd="0" presId="urn:microsoft.com/office/officeart/2005/8/layout/cycle6"/>
    <dgm:cxn modelId="{9B2AA4CE-4F3C-FE4D-B37C-9F512A954325}" type="presParOf" srcId="{FAC1B3FC-F076-4290-AE44-C023227B967D}" destId="{E45D47D5-E63E-4C18-ADFF-7F631A1C238D}" srcOrd="7" destOrd="0" presId="urn:microsoft.com/office/officeart/2005/8/layout/cycle6"/>
    <dgm:cxn modelId="{5299E378-E4D1-D845-9F8C-7CFA51AF142A}" type="presParOf" srcId="{FAC1B3FC-F076-4290-AE44-C023227B967D}" destId="{6D10180C-B5F5-42D1-B2EA-060E4692A3FC}" srcOrd="8" destOrd="0" presId="urn:microsoft.com/office/officeart/2005/8/layout/cycle6"/>
    <dgm:cxn modelId="{F03F921D-BACB-1640-BE36-846B3A3F7ADF}" type="presParOf" srcId="{FAC1B3FC-F076-4290-AE44-C023227B967D}" destId="{07740D24-F73C-4A89-B173-23F2A4A6D5FB}" srcOrd="9" destOrd="0" presId="urn:microsoft.com/office/officeart/2005/8/layout/cycle6"/>
    <dgm:cxn modelId="{3E012DB8-BDC8-1341-9B0D-4FA9B5613FFD}" type="presParOf" srcId="{FAC1B3FC-F076-4290-AE44-C023227B967D}" destId="{BF88BC8E-861D-494C-A450-06F8A6575908}" srcOrd="10" destOrd="0" presId="urn:microsoft.com/office/officeart/2005/8/layout/cycle6"/>
    <dgm:cxn modelId="{BD9372AA-9B2B-8347-97BC-097B401922E5}" type="presParOf" srcId="{FAC1B3FC-F076-4290-AE44-C023227B967D}" destId="{A5DB68E8-2B97-4BC5-AF69-A01085B0649E}" srcOrd="11" destOrd="0" presId="urn:microsoft.com/office/officeart/2005/8/layout/cycle6"/>
    <dgm:cxn modelId="{0858FD13-549F-5D4C-A5CF-EBEAD766AB1E}" type="presParOf" srcId="{FAC1B3FC-F076-4290-AE44-C023227B967D}" destId="{9BFA4D37-C692-4298-AF16-559901CF9F11}" srcOrd="12" destOrd="0" presId="urn:microsoft.com/office/officeart/2005/8/layout/cycle6"/>
    <dgm:cxn modelId="{82121432-567A-E940-ABA4-4126BA5F47EE}" type="presParOf" srcId="{FAC1B3FC-F076-4290-AE44-C023227B967D}" destId="{ADF79795-589B-4DC5-8E63-107C9F0561C4}" srcOrd="13" destOrd="0" presId="urn:microsoft.com/office/officeart/2005/8/layout/cycle6"/>
    <dgm:cxn modelId="{44BB44AD-1637-1C43-A9D0-4FFF611DCC56}" type="presParOf" srcId="{FAC1B3FC-F076-4290-AE44-C023227B967D}" destId="{1BFFE460-4434-4645-9262-E9C503DF8F6B}" srcOrd="14" destOrd="0" presId="urn:microsoft.com/office/officeart/2005/8/layout/cycle6"/>
    <dgm:cxn modelId="{04A998FF-C44A-0842-973D-48775551AE4D}" type="presParOf" srcId="{FAC1B3FC-F076-4290-AE44-C023227B967D}" destId="{0523EC1F-FA62-4F5D-8FA0-2C5A9C0E5C94}" srcOrd="15" destOrd="0" presId="urn:microsoft.com/office/officeart/2005/8/layout/cycle6"/>
    <dgm:cxn modelId="{9834342F-8B27-C44B-A3E8-8443FC285F7A}" type="presParOf" srcId="{FAC1B3FC-F076-4290-AE44-C023227B967D}" destId="{6B2CA8E4-3D9B-4F65-A3F1-BD8FBC4B3A9E}" srcOrd="16" destOrd="0" presId="urn:microsoft.com/office/officeart/2005/8/layout/cycle6"/>
    <dgm:cxn modelId="{DC93EF9D-B531-3B48-8A7E-577A06037C6C}" type="presParOf" srcId="{FAC1B3FC-F076-4290-AE44-C023227B967D}" destId="{CF68361A-CDDD-430B-A0AE-E3158995F76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6E3C50-6751-42DD-83A7-96694E89739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2C0F4C9-D5E3-4FA6-8217-A87502D4233B}">
      <dgm:prSet phldrT="[Tekst]"/>
      <dgm:spPr/>
      <dgm:t>
        <a:bodyPr/>
        <a:lstStyle/>
        <a:p>
          <a:r>
            <a:rPr lang="da-DK" dirty="0" smtClean="0"/>
            <a:t>Aarhus</a:t>
          </a:r>
          <a:endParaRPr lang="da-DK" dirty="0"/>
        </a:p>
      </dgm:t>
    </dgm:pt>
    <dgm:pt modelId="{F50FB2A0-4F34-433D-A3EB-C1D56688A0AE}" type="parTrans" cxnId="{0CEA4D93-7564-4514-9430-09E302F0FC30}">
      <dgm:prSet/>
      <dgm:spPr/>
      <dgm:t>
        <a:bodyPr/>
        <a:lstStyle/>
        <a:p>
          <a:endParaRPr lang="da-DK"/>
        </a:p>
      </dgm:t>
    </dgm:pt>
    <dgm:pt modelId="{3EB413E0-C25B-48E7-A4B5-2ED72E9A3E1B}" type="sibTrans" cxnId="{0CEA4D93-7564-4514-9430-09E302F0FC30}">
      <dgm:prSet/>
      <dgm:spPr/>
      <dgm:t>
        <a:bodyPr/>
        <a:lstStyle/>
        <a:p>
          <a:endParaRPr lang="da-DK"/>
        </a:p>
      </dgm:t>
    </dgm:pt>
    <dgm:pt modelId="{0C20D103-763E-491E-8E07-7C7EB7DBD2BA}">
      <dgm:prSet phldrT="[Tekst]"/>
      <dgm:spPr/>
      <dgm:t>
        <a:bodyPr/>
        <a:lstStyle/>
        <a:p>
          <a:r>
            <a:rPr lang="da-DK" dirty="0" smtClean="0"/>
            <a:t>Aalborg i </a:t>
          </a:r>
          <a:r>
            <a:rPr lang="da-DK" dirty="0" err="1" smtClean="0"/>
            <a:t>Kbh</a:t>
          </a:r>
          <a:endParaRPr lang="da-DK" dirty="0"/>
        </a:p>
      </dgm:t>
    </dgm:pt>
    <dgm:pt modelId="{87A38B72-7F4F-4DF0-B8AF-E0399FBAC4AC}" type="parTrans" cxnId="{357066A0-D12F-4EB8-A7AC-51852BF6CD77}">
      <dgm:prSet/>
      <dgm:spPr/>
      <dgm:t>
        <a:bodyPr/>
        <a:lstStyle/>
        <a:p>
          <a:endParaRPr lang="da-DK"/>
        </a:p>
      </dgm:t>
    </dgm:pt>
    <dgm:pt modelId="{FF9B0D26-92FF-49E9-8FD8-ED8355ED5DCA}" type="sibTrans" cxnId="{357066A0-D12F-4EB8-A7AC-51852BF6CD77}">
      <dgm:prSet/>
      <dgm:spPr/>
      <dgm:t>
        <a:bodyPr/>
        <a:lstStyle/>
        <a:p>
          <a:endParaRPr lang="da-DK"/>
        </a:p>
      </dgm:t>
    </dgm:pt>
    <dgm:pt modelId="{52CE3510-9A10-4A6D-B115-EF7C85FA1756}">
      <dgm:prSet phldrT="[Tekst]"/>
      <dgm:spPr/>
      <dgm:t>
        <a:bodyPr/>
        <a:lstStyle/>
        <a:p>
          <a:r>
            <a:rPr lang="da-DK" dirty="0" smtClean="0"/>
            <a:t>KU-</a:t>
          </a:r>
          <a:r>
            <a:rPr lang="da-DK" dirty="0" err="1" smtClean="0"/>
            <a:t>Samf</a:t>
          </a:r>
          <a:endParaRPr lang="da-DK" dirty="0"/>
        </a:p>
      </dgm:t>
    </dgm:pt>
    <dgm:pt modelId="{F9428FD9-D395-4BF6-A2E3-3EFA408DC8A6}" type="parTrans" cxnId="{CAA7840C-A5B1-485C-B6FC-230EA397287B}">
      <dgm:prSet/>
      <dgm:spPr/>
      <dgm:t>
        <a:bodyPr/>
        <a:lstStyle/>
        <a:p>
          <a:endParaRPr lang="da-DK"/>
        </a:p>
      </dgm:t>
    </dgm:pt>
    <dgm:pt modelId="{83C00BD1-D70B-4E0E-813A-65DC6D83195C}" type="sibTrans" cxnId="{CAA7840C-A5B1-485C-B6FC-230EA397287B}">
      <dgm:prSet/>
      <dgm:spPr/>
      <dgm:t>
        <a:bodyPr/>
        <a:lstStyle/>
        <a:p>
          <a:endParaRPr lang="da-DK"/>
        </a:p>
      </dgm:t>
    </dgm:pt>
    <dgm:pt modelId="{C4945DC6-C922-491D-A5AF-9ADEA5D8F9D5}">
      <dgm:prSet phldrT="[Tekst]"/>
      <dgm:spPr/>
      <dgm:t>
        <a:bodyPr/>
        <a:lstStyle/>
        <a:p>
          <a:r>
            <a:rPr lang="da-DK" dirty="0" smtClean="0"/>
            <a:t>KU-Hum</a:t>
          </a:r>
          <a:endParaRPr lang="da-DK" dirty="0"/>
        </a:p>
      </dgm:t>
    </dgm:pt>
    <dgm:pt modelId="{9412687E-7B64-43FD-9FD9-CD5C61B42274}" type="parTrans" cxnId="{BD36BD2C-4592-43EF-868E-2A9E23AD8501}">
      <dgm:prSet/>
      <dgm:spPr/>
      <dgm:t>
        <a:bodyPr/>
        <a:lstStyle/>
        <a:p>
          <a:endParaRPr lang="da-DK"/>
        </a:p>
      </dgm:t>
    </dgm:pt>
    <dgm:pt modelId="{88110A99-64B1-4934-8097-9F435C39A512}" type="sibTrans" cxnId="{BD36BD2C-4592-43EF-868E-2A9E23AD8501}">
      <dgm:prSet/>
      <dgm:spPr/>
      <dgm:t>
        <a:bodyPr/>
        <a:lstStyle/>
        <a:p>
          <a:endParaRPr lang="da-DK"/>
        </a:p>
      </dgm:t>
    </dgm:pt>
    <dgm:pt modelId="{EE9CE32C-47F8-4F7A-A02C-0B2F45160082}">
      <dgm:prSet phldrT="[Tekst]"/>
      <dgm:spPr/>
      <dgm:t>
        <a:bodyPr/>
        <a:lstStyle/>
        <a:p>
          <a:r>
            <a:rPr lang="da-DK" dirty="0" smtClean="0"/>
            <a:t>SDU</a:t>
          </a:r>
          <a:endParaRPr lang="da-DK" dirty="0"/>
        </a:p>
      </dgm:t>
    </dgm:pt>
    <dgm:pt modelId="{FE7089A4-47F4-4312-964D-DA95B0BC7A5D}" type="parTrans" cxnId="{00AC3544-6A44-4EBB-A97F-E5626D83B80C}">
      <dgm:prSet/>
      <dgm:spPr/>
      <dgm:t>
        <a:bodyPr/>
        <a:lstStyle/>
        <a:p>
          <a:endParaRPr lang="da-DK"/>
        </a:p>
      </dgm:t>
    </dgm:pt>
    <dgm:pt modelId="{CDD1545A-B3DF-482B-8958-B03B053A521D}" type="sibTrans" cxnId="{00AC3544-6A44-4EBB-A97F-E5626D83B80C}">
      <dgm:prSet/>
      <dgm:spPr/>
      <dgm:t>
        <a:bodyPr/>
        <a:lstStyle/>
        <a:p>
          <a:endParaRPr lang="da-DK"/>
        </a:p>
      </dgm:t>
    </dgm:pt>
    <dgm:pt modelId="{E69862BE-75A7-4DFF-95D0-159610552E30}">
      <dgm:prSet phldrT="[Tekst]"/>
      <dgm:spPr/>
      <dgm:t>
        <a:bodyPr/>
        <a:lstStyle/>
        <a:p>
          <a:r>
            <a:rPr lang="da-DK" dirty="0" smtClean="0"/>
            <a:t>CBS</a:t>
          </a:r>
          <a:endParaRPr lang="da-DK" dirty="0"/>
        </a:p>
      </dgm:t>
    </dgm:pt>
    <dgm:pt modelId="{743C7A3B-7FBE-43F1-93B1-4CB851671FD3}" type="parTrans" cxnId="{DF126C24-59AA-483A-964D-2930BCA09558}">
      <dgm:prSet/>
      <dgm:spPr/>
      <dgm:t>
        <a:bodyPr/>
        <a:lstStyle/>
        <a:p>
          <a:endParaRPr lang="da-DK"/>
        </a:p>
      </dgm:t>
    </dgm:pt>
    <dgm:pt modelId="{736B2ECC-B881-457E-9F57-E0E52C68014C}" type="sibTrans" cxnId="{DF126C24-59AA-483A-964D-2930BCA09558}">
      <dgm:prSet/>
      <dgm:spPr/>
      <dgm:t>
        <a:bodyPr/>
        <a:lstStyle/>
        <a:p>
          <a:endParaRPr lang="da-DK"/>
        </a:p>
      </dgm:t>
    </dgm:pt>
    <dgm:pt modelId="{FAC1B3FC-F076-4290-AE44-C023227B967D}" type="pres">
      <dgm:prSet presAssocID="{406E3C50-6751-42DD-83A7-96694E8973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E3F19516-F540-4BA9-B568-DC3125F7C64C}" type="pres">
      <dgm:prSet presAssocID="{02C0F4C9-D5E3-4FA6-8217-A87502D423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611102B-08B7-4CF6-96A8-61C129D2839B}" type="pres">
      <dgm:prSet presAssocID="{02C0F4C9-D5E3-4FA6-8217-A87502D4233B}" presName="spNode" presStyleCnt="0"/>
      <dgm:spPr/>
    </dgm:pt>
    <dgm:pt modelId="{AC6FE334-43D8-410A-95D3-ACCBDC2FDD61}" type="pres">
      <dgm:prSet presAssocID="{3EB413E0-C25B-48E7-A4B5-2ED72E9A3E1B}" presName="sibTrans" presStyleLbl="sibTrans1D1" presStyleIdx="0" presStyleCnt="6"/>
      <dgm:spPr/>
      <dgm:t>
        <a:bodyPr/>
        <a:lstStyle/>
        <a:p>
          <a:endParaRPr lang="da-DK"/>
        </a:p>
      </dgm:t>
    </dgm:pt>
    <dgm:pt modelId="{7C09973D-B65B-4CE2-A8BB-CDCC91A6F815}" type="pres">
      <dgm:prSet presAssocID="{0C20D103-763E-491E-8E07-7C7EB7DBD2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D635B37-F1DF-4F7C-B75C-6037FEA342D8}" type="pres">
      <dgm:prSet presAssocID="{0C20D103-763E-491E-8E07-7C7EB7DBD2BA}" presName="spNode" presStyleCnt="0"/>
      <dgm:spPr/>
    </dgm:pt>
    <dgm:pt modelId="{5953CE2E-29F8-4182-8279-B71867C51B01}" type="pres">
      <dgm:prSet presAssocID="{FF9B0D26-92FF-49E9-8FD8-ED8355ED5DCA}" presName="sibTrans" presStyleLbl="sibTrans1D1" presStyleIdx="1" presStyleCnt="6"/>
      <dgm:spPr/>
      <dgm:t>
        <a:bodyPr/>
        <a:lstStyle/>
        <a:p>
          <a:endParaRPr lang="da-DK"/>
        </a:p>
      </dgm:t>
    </dgm:pt>
    <dgm:pt modelId="{F4EF37F5-9D68-4BE1-8BBD-4D05520E4522}" type="pres">
      <dgm:prSet presAssocID="{52CE3510-9A10-4A6D-B115-EF7C85FA175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45D47D5-E63E-4C18-ADFF-7F631A1C238D}" type="pres">
      <dgm:prSet presAssocID="{52CE3510-9A10-4A6D-B115-EF7C85FA1756}" presName="spNode" presStyleCnt="0"/>
      <dgm:spPr/>
    </dgm:pt>
    <dgm:pt modelId="{6D10180C-B5F5-42D1-B2EA-060E4692A3FC}" type="pres">
      <dgm:prSet presAssocID="{83C00BD1-D70B-4E0E-813A-65DC6D83195C}" presName="sibTrans" presStyleLbl="sibTrans1D1" presStyleIdx="2" presStyleCnt="6"/>
      <dgm:spPr/>
      <dgm:t>
        <a:bodyPr/>
        <a:lstStyle/>
        <a:p>
          <a:endParaRPr lang="da-DK"/>
        </a:p>
      </dgm:t>
    </dgm:pt>
    <dgm:pt modelId="{07740D24-F73C-4A89-B173-23F2A4A6D5FB}" type="pres">
      <dgm:prSet presAssocID="{C4945DC6-C922-491D-A5AF-9ADEA5D8F9D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F88BC8E-861D-494C-A450-06F8A6575908}" type="pres">
      <dgm:prSet presAssocID="{C4945DC6-C922-491D-A5AF-9ADEA5D8F9D5}" presName="spNode" presStyleCnt="0"/>
      <dgm:spPr/>
    </dgm:pt>
    <dgm:pt modelId="{A5DB68E8-2B97-4BC5-AF69-A01085B0649E}" type="pres">
      <dgm:prSet presAssocID="{88110A99-64B1-4934-8097-9F435C39A512}" presName="sibTrans" presStyleLbl="sibTrans1D1" presStyleIdx="3" presStyleCnt="6"/>
      <dgm:spPr/>
      <dgm:t>
        <a:bodyPr/>
        <a:lstStyle/>
        <a:p>
          <a:endParaRPr lang="da-DK"/>
        </a:p>
      </dgm:t>
    </dgm:pt>
    <dgm:pt modelId="{9BFA4D37-C692-4298-AF16-559901CF9F11}" type="pres">
      <dgm:prSet presAssocID="{EE9CE32C-47F8-4F7A-A02C-0B2F451600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DF79795-589B-4DC5-8E63-107C9F0561C4}" type="pres">
      <dgm:prSet presAssocID="{EE9CE32C-47F8-4F7A-A02C-0B2F45160082}" presName="spNode" presStyleCnt="0"/>
      <dgm:spPr/>
    </dgm:pt>
    <dgm:pt modelId="{1BFFE460-4434-4645-9262-E9C503DF8F6B}" type="pres">
      <dgm:prSet presAssocID="{CDD1545A-B3DF-482B-8958-B03B053A521D}" presName="sibTrans" presStyleLbl="sibTrans1D1" presStyleIdx="4" presStyleCnt="6"/>
      <dgm:spPr/>
      <dgm:t>
        <a:bodyPr/>
        <a:lstStyle/>
        <a:p>
          <a:endParaRPr lang="da-DK"/>
        </a:p>
      </dgm:t>
    </dgm:pt>
    <dgm:pt modelId="{0523EC1F-FA62-4F5D-8FA0-2C5A9C0E5C94}" type="pres">
      <dgm:prSet presAssocID="{E69862BE-75A7-4DFF-95D0-159610552E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B2CA8E4-3D9B-4F65-A3F1-BD8FBC4B3A9E}" type="pres">
      <dgm:prSet presAssocID="{E69862BE-75A7-4DFF-95D0-159610552E30}" presName="spNode" presStyleCnt="0"/>
      <dgm:spPr/>
    </dgm:pt>
    <dgm:pt modelId="{CF68361A-CDDD-430B-A0AE-E3158995F76C}" type="pres">
      <dgm:prSet presAssocID="{736B2ECC-B881-457E-9F57-E0E52C68014C}" presName="sibTrans" presStyleLbl="sibTrans1D1" presStyleIdx="5" presStyleCnt="6"/>
      <dgm:spPr/>
      <dgm:t>
        <a:bodyPr/>
        <a:lstStyle/>
        <a:p>
          <a:endParaRPr lang="da-DK"/>
        </a:p>
      </dgm:t>
    </dgm:pt>
  </dgm:ptLst>
  <dgm:cxnLst>
    <dgm:cxn modelId="{BBC538A0-1EEA-2B48-B16F-CC7FC1B15B64}" type="presOf" srcId="{736B2ECC-B881-457E-9F57-E0E52C68014C}" destId="{CF68361A-CDDD-430B-A0AE-E3158995F76C}" srcOrd="0" destOrd="0" presId="urn:microsoft.com/office/officeart/2005/8/layout/cycle6"/>
    <dgm:cxn modelId="{00AC3544-6A44-4EBB-A97F-E5626D83B80C}" srcId="{406E3C50-6751-42DD-83A7-96694E897392}" destId="{EE9CE32C-47F8-4F7A-A02C-0B2F45160082}" srcOrd="4" destOrd="0" parTransId="{FE7089A4-47F4-4312-964D-DA95B0BC7A5D}" sibTransId="{CDD1545A-B3DF-482B-8958-B03B053A521D}"/>
    <dgm:cxn modelId="{DF126C24-59AA-483A-964D-2930BCA09558}" srcId="{406E3C50-6751-42DD-83A7-96694E897392}" destId="{E69862BE-75A7-4DFF-95D0-159610552E30}" srcOrd="5" destOrd="0" parTransId="{743C7A3B-7FBE-43F1-93B1-4CB851671FD3}" sibTransId="{736B2ECC-B881-457E-9F57-E0E52C68014C}"/>
    <dgm:cxn modelId="{34CB1B86-1CEB-CF47-8AC1-4ECC2F87C614}" type="presOf" srcId="{406E3C50-6751-42DD-83A7-96694E897392}" destId="{FAC1B3FC-F076-4290-AE44-C023227B967D}" srcOrd="0" destOrd="0" presId="urn:microsoft.com/office/officeart/2005/8/layout/cycle6"/>
    <dgm:cxn modelId="{5A557AFA-2A37-CC4D-8218-6EC1F292FD9F}" type="presOf" srcId="{EE9CE32C-47F8-4F7A-A02C-0B2F45160082}" destId="{9BFA4D37-C692-4298-AF16-559901CF9F11}" srcOrd="0" destOrd="0" presId="urn:microsoft.com/office/officeart/2005/8/layout/cycle6"/>
    <dgm:cxn modelId="{5742CDB6-B979-1942-8501-B833939FA23A}" type="presOf" srcId="{52CE3510-9A10-4A6D-B115-EF7C85FA1756}" destId="{F4EF37F5-9D68-4BE1-8BBD-4D05520E4522}" srcOrd="0" destOrd="0" presId="urn:microsoft.com/office/officeart/2005/8/layout/cycle6"/>
    <dgm:cxn modelId="{D7927977-8C27-3744-A7C9-FAD818A7ACE7}" type="presOf" srcId="{0C20D103-763E-491E-8E07-7C7EB7DBD2BA}" destId="{7C09973D-B65B-4CE2-A8BB-CDCC91A6F815}" srcOrd="0" destOrd="0" presId="urn:microsoft.com/office/officeart/2005/8/layout/cycle6"/>
    <dgm:cxn modelId="{E1651F46-6D8A-8947-A92D-607D6888D92A}" type="presOf" srcId="{E69862BE-75A7-4DFF-95D0-159610552E30}" destId="{0523EC1F-FA62-4F5D-8FA0-2C5A9C0E5C94}" srcOrd="0" destOrd="0" presId="urn:microsoft.com/office/officeart/2005/8/layout/cycle6"/>
    <dgm:cxn modelId="{158D8D51-C81F-7248-91B9-6E21ABE7AD38}" type="presOf" srcId="{3EB413E0-C25B-48E7-A4B5-2ED72E9A3E1B}" destId="{AC6FE334-43D8-410A-95D3-ACCBDC2FDD61}" srcOrd="0" destOrd="0" presId="urn:microsoft.com/office/officeart/2005/8/layout/cycle6"/>
    <dgm:cxn modelId="{DF9AAB86-F0A0-3F4A-804C-392A029E265C}" type="presOf" srcId="{FF9B0D26-92FF-49E9-8FD8-ED8355ED5DCA}" destId="{5953CE2E-29F8-4182-8279-B71867C51B01}" srcOrd="0" destOrd="0" presId="urn:microsoft.com/office/officeart/2005/8/layout/cycle6"/>
    <dgm:cxn modelId="{CAA7840C-A5B1-485C-B6FC-230EA397287B}" srcId="{406E3C50-6751-42DD-83A7-96694E897392}" destId="{52CE3510-9A10-4A6D-B115-EF7C85FA1756}" srcOrd="2" destOrd="0" parTransId="{F9428FD9-D395-4BF6-A2E3-3EFA408DC8A6}" sibTransId="{83C00BD1-D70B-4E0E-813A-65DC6D83195C}"/>
    <dgm:cxn modelId="{BD36BD2C-4592-43EF-868E-2A9E23AD8501}" srcId="{406E3C50-6751-42DD-83A7-96694E897392}" destId="{C4945DC6-C922-491D-A5AF-9ADEA5D8F9D5}" srcOrd="3" destOrd="0" parTransId="{9412687E-7B64-43FD-9FD9-CD5C61B42274}" sibTransId="{88110A99-64B1-4934-8097-9F435C39A512}"/>
    <dgm:cxn modelId="{357066A0-D12F-4EB8-A7AC-51852BF6CD77}" srcId="{406E3C50-6751-42DD-83A7-96694E897392}" destId="{0C20D103-763E-491E-8E07-7C7EB7DBD2BA}" srcOrd="1" destOrd="0" parTransId="{87A38B72-7F4F-4DF0-B8AF-E0399FBAC4AC}" sibTransId="{FF9B0D26-92FF-49E9-8FD8-ED8355ED5DCA}"/>
    <dgm:cxn modelId="{73059D5E-DB3D-9141-8432-8856EB75C761}" type="presOf" srcId="{02C0F4C9-D5E3-4FA6-8217-A87502D4233B}" destId="{E3F19516-F540-4BA9-B568-DC3125F7C64C}" srcOrd="0" destOrd="0" presId="urn:microsoft.com/office/officeart/2005/8/layout/cycle6"/>
    <dgm:cxn modelId="{0CEA4D93-7564-4514-9430-09E302F0FC30}" srcId="{406E3C50-6751-42DD-83A7-96694E897392}" destId="{02C0F4C9-D5E3-4FA6-8217-A87502D4233B}" srcOrd="0" destOrd="0" parTransId="{F50FB2A0-4F34-433D-A3EB-C1D56688A0AE}" sibTransId="{3EB413E0-C25B-48E7-A4B5-2ED72E9A3E1B}"/>
    <dgm:cxn modelId="{B0DD50BB-B735-DE43-8603-3061EC194929}" type="presOf" srcId="{CDD1545A-B3DF-482B-8958-B03B053A521D}" destId="{1BFFE460-4434-4645-9262-E9C503DF8F6B}" srcOrd="0" destOrd="0" presId="urn:microsoft.com/office/officeart/2005/8/layout/cycle6"/>
    <dgm:cxn modelId="{C1F0B3E4-F1E7-2945-9A85-939DC120A496}" type="presOf" srcId="{88110A99-64B1-4934-8097-9F435C39A512}" destId="{A5DB68E8-2B97-4BC5-AF69-A01085B0649E}" srcOrd="0" destOrd="0" presId="urn:microsoft.com/office/officeart/2005/8/layout/cycle6"/>
    <dgm:cxn modelId="{1431740D-B67D-6F4B-A0BA-98773ADBCD87}" type="presOf" srcId="{C4945DC6-C922-491D-A5AF-9ADEA5D8F9D5}" destId="{07740D24-F73C-4A89-B173-23F2A4A6D5FB}" srcOrd="0" destOrd="0" presId="urn:microsoft.com/office/officeart/2005/8/layout/cycle6"/>
    <dgm:cxn modelId="{AAC4C872-1EC5-0F45-B8E2-C0C924F52592}" type="presOf" srcId="{83C00BD1-D70B-4E0E-813A-65DC6D83195C}" destId="{6D10180C-B5F5-42D1-B2EA-060E4692A3FC}" srcOrd="0" destOrd="0" presId="urn:microsoft.com/office/officeart/2005/8/layout/cycle6"/>
    <dgm:cxn modelId="{5F6335B2-D2B6-4643-8841-D29FF257407E}" type="presParOf" srcId="{FAC1B3FC-F076-4290-AE44-C023227B967D}" destId="{E3F19516-F540-4BA9-B568-DC3125F7C64C}" srcOrd="0" destOrd="0" presId="urn:microsoft.com/office/officeart/2005/8/layout/cycle6"/>
    <dgm:cxn modelId="{B3EE1309-5220-F24C-B3C2-D15D1B379DC3}" type="presParOf" srcId="{FAC1B3FC-F076-4290-AE44-C023227B967D}" destId="{B611102B-08B7-4CF6-96A8-61C129D2839B}" srcOrd="1" destOrd="0" presId="urn:microsoft.com/office/officeart/2005/8/layout/cycle6"/>
    <dgm:cxn modelId="{5BECC61D-C397-E946-B4BB-B83C53C79529}" type="presParOf" srcId="{FAC1B3FC-F076-4290-AE44-C023227B967D}" destId="{AC6FE334-43D8-410A-95D3-ACCBDC2FDD61}" srcOrd="2" destOrd="0" presId="urn:microsoft.com/office/officeart/2005/8/layout/cycle6"/>
    <dgm:cxn modelId="{02CC1D45-9003-DD43-9D68-2C1D0F9592B9}" type="presParOf" srcId="{FAC1B3FC-F076-4290-AE44-C023227B967D}" destId="{7C09973D-B65B-4CE2-A8BB-CDCC91A6F815}" srcOrd="3" destOrd="0" presId="urn:microsoft.com/office/officeart/2005/8/layout/cycle6"/>
    <dgm:cxn modelId="{531E5694-0947-734D-A0A6-FD6497099F1C}" type="presParOf" srcId="{FAC1B3FC-F076-4290-AE44-C023227B967D}" destId="{5D635B37-F1DF-4F7C-B75C-6037FEA342D8}" srcOrd="4" destOrd="0" presId="urn:microsoft.com/office/officeart/2005/8/layout/cycle6"/>
    <dgm:cxn modelId="{0CD7941C-D98F-7F43-958D-20A8C3A86B6F}" type="presParOf" srcId="{FAC1B3FC-F076-4290-AE44-C023227B967D}" destId="{5953CE2E-29F8-4182-8279-B71867C51B01}" srcOrd="5" destOrd="0" presId="urn:microsoft.com/office/officeart/2005/8/layout/cycle6"/>
    <dgm:cxn modelId="{022A0913-1DD7-A245-BA60-8B614C7EE465}" type="presParOf" srcId="{FAC1B3FC-F076-4290-AE44-C023227B967D}" destId="{F4EF37F5-9D68-4BE1-8BBD-4D05520E4522}" srcOrd="6" destOrd="0" presId="urn:microsoft.com/office/officeart/2005/8/layout/cycle6"/>
    <dgm:cxn modelId="{FFAE9835-4EC9-A34D-B06E-C3D38BB6C0EB}" type="presParOf" srcId="{FAC1B3FC-F076-4290-AE44-C023227B967D}" destId="{E45D47D5-E63E-4C18-ADFF-7F631A1C238D}" srcOrd="7" destOrd="0" presId="urn:microsoft.com/office/officeart/2005/8/layout/cycle6"/>
    <dgm:cxn modelId="{6D7FAF39-4298-6247-8891-E8E8F4986D96}" type="presParOf" srcId="{FAC1B3FC-F076-4290-AE44-C023227B967D}" destId="{6D10180C-B5F5-42D1-B2EA-060E4692A3FC}" srcOrd="8" destOrd="0" presId="urn:microsoft.com/office/officeart/2005/8/layout/cycle6"/>
    <dgm:cxn modelId="{4DB5F4E1-0DB9-3A4C-82E7-8BC6C5D93764}" type="presParOf" srcId="{FAC1B3FC-F076-4290-AE44-C023227B967D}" destId="{07740D24-F73C-4A89-B173-23F2A4A6D5FB}" srcOrd="9" destOrd="0" presId="urn:microsoft.com/office/officeart/2005/8/layout/cycle6"/>
    <dgm:cxn modelId="{A44DE0DF-FB72-3648-AB51-42B56169D6B4}" type="presParOf" srcId="{FAC1B3FC-F076-4290-AE44-C023227B967D}" destId="{BF88BC8E-861D-494C-A450-06F8A6575908}" srcOrd="10" destOrd="0" presId="urn:microsoft.com/office/officeart/2005/8/layout/cycle6"/>
    <dgm:cxn modelId="{6529D637-ADE9-5841-A17D-E55BE6DCE317}" type="presParOf" srcId="{FAC1B3FC-F076-4290-AE44-C023227B967D}" destId="{A5DB68E8-2B97-4BC5-AF69-A01085B0649E}" srcOrd="11" destOrd="0" presId="urn:microsoft.com/office/officeart/2005/8/layout/cycle6"/>
    <dgm:cxn modelId="{63692F48-4CF2-5E42-8C44-FC007084FF8C}" type="presParOf" srcId="{FAC1B3FC-F076-4290-AE44-C023227B967D}" destId="{9BFA4D37-C692-4298-AF16-559901CF9F11}" srcOrd="12" destOrd="0" presId="urn:microsoft.com/office/officeart/2005/8/layout/cycle6"/>
    <dgm:cxn modelId="{2E7971FF-C342-DF4D-8822-2A9B7CD28BAF}" type="presParOf" srcId="{FAC1B3FC-F076-4290-AE44-C023227B967D}" destId="{ADF79795-589B-4DC5-8E63-107C9F0561C4}" srcOrd="13" destOrd="0" presId="urn:microsoft.com/office/officeart/2005/8/layout/cycle6"/>
    <dgm:cxn modelId="{4D96D77A-49A6-1B4C-9283-A1A717EFDFBD}" type="presParOf" srcId="{FAC1B3FC-F076-4290-AE44-C023227B967D}" destId="{1BFFE460-4434-4645-9262-E9C503DF8F6B}" srcOrd="14" destOrd="0" presId="urn:microsoft.com/office/officeart/2005/8/layout/cycle6"/>
    <dgm:cxn modelId="{3DD50496-EC04-4549-81F3-1E48CBED0179}" type="presParOf" srcId="{FAC1B3FC-F076-4290-AE44-C023227B967D}" destId="{0523EC1F-FA62-4F5D-8FA0-2C5A9C0E5C94}" srcOrd="15" destOrd="0" presId="urn:microsoft.com/office/officeart/2005/8/layout/cycle6"/>
    <dgm:cxn modelId="{CC25EDDB-4524-D84E-8D83-98936F8F2DD7}" type="presParOf" srcId="{FAC1B3FC-F076-4290-AE44-C023227B967D}" destId="{6B2CA8E4-3D9B-4F65-A3F1-BD8FBC4B3A9E}" srcOrd="16" destOrd="0" presId="urn:microsoft.com/office/officeart/2005/8/layout/cycle6"/>
    <dgm:cxn modelId="{22A7708F-DB38-234F-8D94-CC5BCC9A2EA0}" type="presParOf" srcId="{FAC1B3FC-F076-4290-AE44-C023227B967D}" destId="{CF68361A-CDDD-430B-A0AE-E3158995F76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F19516-F540-4BA9-B568-DC3125F7C64C}">
      <dsp:nvSpPr>
        <dsp:cNvPr id="0" name=""/>
        <dsp:cNvSpPr/>
      </dsp:nvSpPr>
      <dsp:spPr>
        <a:xfrm>
          <a:off x="2541848" y="2338"/>
          <a:ext cx="1493315" cy="97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Aarhus: Sara</a:t>
          </a:r>
          <a:endParaRPr lang="da-DK" sz="1800" kern="1200" dirty="0"/>
        </a:p>
      </dsp:txBody>
      <dsp:txXfrm>
        <a:off x="2541848" y="2338"/>
        <a:ext cx="1493315" cy="970655"/>
      </dsp:txXfrm>
    </dsp:sp>
    <dsp:sp modelId="{AC6FE334-43D8-410A-95D3-ACCBDC2FDD61}">
      <dsp:nvSpPr>
        <dsp:cNvPr id="0" name=""/>
        <dsp:cNvSpPr/>
      </dsp:nvSpPr>
      <dsp:spPr>
        <a:xfrm>
          <a:off x="1003603" y="487665"/>
          <a:ext cx="4569805" cy="4569805"/>
        </a:xfrm>
        <a:custGeom>
          <a:avLst/>
          <a:gdLst/>
          <a:ahLst/>
          <a:cxnLst/>
          <a:rect l="0" t="0" r="0" b="0"/>
          <a:pathLst>
            <a:path>
              <a:moveTo>
                <a:pt x="3041083" y="128755"/>
              </a:moveTo>
              <a:arcTo wR="2284902" hR="2284902" stAng="17359574" swAng="1499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9973D-B65B-4CE2-A8BB-CDCC91A6F815}">
      <dsp:nvSpPr>
        <dsp:cNvPr id="0" name=""/>
        <dsp:cNvSpPr/>
      </dsp:nvSpPr>
      <dsp:spPr>
        <a:xfrm>
          <a:off x="4520631" y="1144789"/>
          <a:ext cx="1493315" cy="97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Aalborg i </a:t>
          </a:r>
          <a:r>
            <a:rPr lang="da-DK" sz="1800" kern="1200" dirty="0" err="1" smtClean="0"/>
            <a:t>Kbh</a:t>
          </a:r>
          <a:r>
            <a:rPr lang="da-DK" sz="1800" kern="1200" dirty="0" smtClean="0"/>
            <a:t>: Bjørn</a:t>
          </a:r>
          <a:endParaRPr lang="da-DK" sz="1800" kern="1200" dirty="0"/>
        </a:p>
      </dsp:txBody>
      <dsp:txXfrm>
        <a:off x="4520631" y="1144789"/>
        <a:ext cx="1493315" cy="970655"/>
      </dsp:txXfrm>
    </dsp:sp>
    <dsp:sp modelId="{5953CE2E-29F8-4182-8279-B71867C51B01}">
      <dsp:nvSpPr>
        <dsp:cNvPr id="0" name=""/>
        <dsp:cNvSpPr/>
      </dsp:nvSpPr>
      <dsp:spPr>
        <a:xfrm>
          <a:off x="1003603" y="487665"/>
          <a:ext cx="4569805" cy="4569805"/>
        </a:xfrm>
        <a:custGeom>
          <a:avLst/>
          <a:gdLst/>
          <a:ahLst/>
          <a:cxnLst/>
          <a:rect l="0" t="0" r="0" b="0"/>
          <a:pathLst>
            <a:path>
              <a:moveTo>
                <a:pt x="4477017" y="1640376"/>
              </a:moveTo>
              <a:arcTo wR="2284902" hR="2284902" stAng="20616936" swAng="19661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F37F5-9D68-4BE1-8BBD-4D05520E4522}">
      <dsp:nvSpPr>
        <dsp:cNvPr id="0" name=""/>
        <dsp:cNvSpPr/>
      </dsp:nvSpPr>
      <dsp:spPr>
        <a:xfrm>
          <a:off x="4520631" y="3429692"/>
          <a:ext cx="1493315" cy="97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KU-</a:t>
          </a:r>
          <a:r>
            <a:rPr lang="da-DK" sz="1800" kern="1200" dirty="0" err="1" smtClean="0"/>
            <a:t>Samf</a:t>
          </a:r>
          <a:r>
            <a:rPr lang="da-DK" sz="1800" kern="1200" dirty="0" smtClean="0"/>
            <a:t>: Ole</a:t>
          </a:r>
          <a:endParaRPr lang="da-DK" sz="1800" kern="1200" dirty="0"/>
        </a:p>
      </dsp:txBody>
      <dsp:txXfrm>
        <a:off x="4520631" y="3429692"/>
        <a:ext cx="1493315" cy="970655"/>
      </dsp:txXfrm>
    </dsp:sp>
    <dsp:sp modelId="{6D10180C-B5F5-42D1-B2EA-060E4692A3FC}">
      <dsp:nvSpPr>
        <dsp:cNvPr id="0" name=""/>
        <dsp:cNvSpPr/>
      </dsp:nvSpPr>
      <dsp:spPr>
        <a:xfrm>
          <a:off x="1003603" y="487665"/>
          <a:ext cx="4569805" cy="4569805"/>
        </a:xfrm>
        <a:custGeom>
          <a:avLst/>
          <a:gdLst/>
          <a:ahLst/>
          <a:cxnLst/>
          <a:rect l="0" t="0" r="0" b="0"/>
          <a:pathLst>
            <a:path>
              <a:moveTo>
                <a:pt x="3881173" y="3919741"/>
              </a:moveTo>
              <a:arcTo wR="2284902" hR="2284902" stAng="2741034" swAng="1499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40D24-F73C-4A89-B173-23F2A4A6D5FB}">
      <dsp:nvSpPr>
        <dsp:cNvPr id="0" name=""/>
        <dsp:cNvSpPr/>
      </dsp:nvSpPr>
      <dsp:spPr>
        <a:xfrm>
          <a:off x="2541848" y="4572143"/>
          <a:ext cx="1493315" cy="97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KU-Hum: Jakob</a:t>
          </a:r>
          <a:endParaRPr lang="da-DK" sz="1800" kern="1200" dirty="0"/>
        </a:p>
      </dsp:txBody>
      <dsp:txXfrm>
        <a:off x="2541848" y="4572143"/>
        <a:ext cx="1493315" cy="970655"/>
      </dsp:txXfrm>
    </dsp:sp>
    <dsp:sp modelId="{A5DB68E8-2B97-4BC5-AF69-A01085B0649E}">
      <dsp:nvSpPr>
        <dsp:cNvPr id="0" name=""/>
        <dsp:cNvSpPr/>
      </dsp:nvSpPr>
      <dsp:spPr>
        <a:xfrm>
          <a:off x="1003603" y="487665"/>
          <a:ext cx="4569805" cy="4569805"/>
        </a:xfrm>
        <a:custGeom>
          <a:avLst/>
          <a:gdLst/>
          <a:ahLst/>
          <a:cxnLst/>
          <a:rect l="0" t="0" r="0" b="0"/>
          <a:pathLst>
            <a:path>
              <a:moveTo>
                <a:pt x="1528721" y="4441049"/>
              </a:moveTo>
              <a:arcTo wR="2284902" hR="2284902" stAng="6559574" swAng="1499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A4D37-C692-4298-AF16-559901CF9F11}">
      <dsp:nvSpPr>
        <dsp:cNvPr id="0" name=""/>
        <dsp:cNvSpPr/>
      </dsp:nvSpPr>
      <dsp:spPr>
        <a:xfrm>
          <a:off x="563064" y="3429692"/>
          <a:ext cx="1493315" cy="97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SDU: Dietrich</a:t>
          </a:r>
          <a:endParaRPr lang="da-DK" sz="1800" kern="1200" dirty="0"/>
        </a:p>
      </dsp:txBody>
      <dsp:txXfrm>
        <a:off x="563064" y="3429692"/>
        <a:ext cx="1493315" cy="970655"/>
      </dsp:txXfrm>
    </dsp:sp>
    <dsp:sp modelId="{1BFFE460-4434-4645-9262-E9C503DF8F6B}">
      <dsp:nvSpPr>
        <dsp:cNvPr id="0" name=""/>
        <dsp:cNvSpPr/>
      </dsp:nvSpPr>
      <dsp:spPr>
        <a:xfrm>
          <a:off x="1003603" y="487665"/>
          <a:ext cx="4569805" cy="4569805"/>
        </a:xfrm>
        <a:custGeom>
          <a:avLst/>
          <a:gdLst/>
          <a:ahLst/>
          <a:cxnLst/>
          <a:rect l="0" t="0" r="0" b="0"/>
          <a:pathLst>
            <a:path>
              <a:moveTo>
                <a:pt x="92787" y="2929428"/>
              </a:moveTo>
              <a:arcTo wR="2284902" hR="2284902" stAng="9816936" swAng="19661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3EC1F-FA62-4F5D-8FA0-2C5A9C0E5C94}">
      <dsp:nvSpPr>
        <dsp:cNvPr id="0" name=""/>
        <dsp:cNvSpPr/>
      </dsp:nvSpPr>
      <dsp:spPr>
        <a:xfrm>
          <a:off x="563064" y="1144789"/>
          <a:ext cx="1493315" cy="97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CBS: Anna</a:t>
          </a:r>
          <a:endParaRPr lang="da-DK" sz="1800" kern="1200" dirty="0"/>
        </a:p>
      </dsp:txBody>
      <dsp:txXfrm>
        <a:off x="563064" y="1144789"/>
        <a:ext cx="1493315" cy="970655"/>
      </dsp:txXfrm>
    </dsp:sp>
    <dsp:sp modelId="{CF68361A-CDDD-430B-A0AE-E3158995F76C}">
      <dsp:nvSpPr>
        <dsp:cNvPr id="0" name=""/>
        <dsp:cNvSpPr/>
      </dsp:nvSpPr>
      <dsp:spPr>
        <a:xfrm>
          <a:off x="1003603" y="487665"/>
          <a:ext cx="4569805" cy="4569805"/>
        </a:xfrm>
        <a:custGeom>
          <a:avLst/>
          <a:gdLst/>
          <a:ahLst/>
          <a:cxnLst/>
          <a:rect l="0" t="0" r="0" b="0"/>
          <a:pathLst>
            <a:path>
              <a:moveTo>
                <a:pt x="688631" y="650063"/>
              </a:moveTo>
              <a:arcTo wR="2284902" hR="2284902" stAng="13541034" swAng="1499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F19516-F540-4BA9-B568-DC3125F7C64C}">
      <dsp:nvSpPr>
        <dsp:cNvPr id="0" name=""/>
        <dsp:cNvSpPr/>
      </dsp:nvSpPr>
      <dsp:spPr>
        <a:xfrm>
          <a:off x="680363" y="20647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Aarhus</a:t>
          </a:r>
          <a:endParaRPr lang="da-DK" sz="800" kern="1200" dirty="0"/>
        </a:p>
      </dsp:txBody>
      <dsp:txXfrm>
        <a:off x="680363" y="20647"/>
        <a:ext cx="512101" cy="332865"/>
      </dsp:txXfrm>
    </dsp:sp>
    <dsp:sp modelId="{AC6FE334-43D8-410A-95D3-ACCBDC2FDD61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044409" y="44069"/>
              </a:moveTo>
              <a:arcTo wR="785076" hR="785076" stAng="17357320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9973D-B65B-4CE2-A8BB-CDCC91A6F815}">
      <dsp:nvSpPr>
        <dsp:cNvPr id="0" name=""/>
        <dsp:cNvSpPr/>
      </dsp:nvSpPr>
      <dsp:spPr>
        <a:xfrm>
          <a:off x="1360259" y="413186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Aalborg i </a:t>
          </a:r>
          <a:r>
            <a:rPr lang="da-DK" sz="800" kern="1200" dirty="0" err="1" smtClean="0"/>
            <a:t>Kbh</a:t>
          </a:r>
          <a:endParaRPr lang="da-DK" sz="800" kern="1200" dirty="0"/>
        </a:p>
      </dsp:txBody>
      <dsp:txXfrm>
        <a:off x="1360259" y="413186"/>
        <a:ext cx="512101" cy="332865"/>
      </dsp:txXfrm>
    </dsp:sp>
    <dsp:sp modelId="{5953CE2E-29F8-4182-8279-B71867C51B01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538179" y="563305"/>
              </a:moveTo>
              <a:arcTo wR="785076" hR="785076" stAng="20615491" swAng="1969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F37F5-9D68-4BE1-8BBD-4D05520E4522}">
      <dsp:nvSpPr>
        <dsp:cNvPr id="0" name=""/>
        <dsp:cNvSpPr/>
      </dsp:nvSpPr>
      <dsp:spPr>
        <a:xfrm>
          <a:off x="1360259" y="1198262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KU-</a:t>
          </a:r>
          <a:r>
            <a:rPr lang="da-DK" sz="800" kern="1200" dirty="0" err="1" smtClean="0"/>
            <a:t>Samf</a:t>
          </a:r>
          <a:endParaRPr lang="da-DK" sz="800" kern="1200" dirty="0"/>
        </a:p>
      </dsp:txBody>
      <dsp:txXfrm>
        <a:off x="1360259" y="1198262"/>
        <a:ext cx="512101" cy="332865"/>
      </dsp:txXfrm>
    </dsp:sp>
    <dsp:sp modelId="{6D10180C-B5F5-42D1-B2EA-060E4692A3FC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333865" y="1346482"/>
              </a:moveTo>
              <a:arcTo wR="785076" hR="785076" stAng="2739065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40D24-F73C-4A89-B173-23F2A4A6D5FB}">
      <dsp:nvSpPr>
        <dsp:cNvPr id="0" name=""/>
        <dsp:cNvSpPr/>
      </dsp:nvSpPr>
      <dsp:spPr>
        <a:xfrm>
          <a:off x="680363" y="1590801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KU-Hum</a:t>
          </a:r>
          <a:endParaRPr lang="da-DK" sz="800" kern="1200" dirty="0"/>
        </a:p>
      </dsp:txBody>
      <dsp:txXfrm>
        <a:off x="680363" y="1590801"/>
        <a:ext cx="512101" cy="332865"/>
      </dsp:txXfrm>
    </dsp:sp>
    <dsp:sp modelId="{A5DB68E8-2B97-4BC5-AF69-A01085B0649E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525744" y="1526084"/>
              </a:moveTo>
              <a:arcTo wR="785076" hR="785076" stAng="6557320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A4D37-C692-4298-AF16-559901CF9F11}">
      <dsp:nvSpPr>
        <dsp:cNvPr id="0" name=""/>
        <dsp:cNvSpPr/>
      </dsp:nvSpPr>
      <dsp:spPr>
        <a:xfrm>
          <a:off x="466" y="1198262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SDU</a:t>
          </a:r>
          <a:endParaRPr lang="da-DK" sz="800" kern="1200" dirty="0"/>
        </a:p>
      </dsp:txBody>
      <dsp:txXfrm>
        <a:off x="466" y="1198262"/>
        <a:ext cx="512101" cy="332865"/>
      </dsp:txXfrm>
    </dsp:sp>
    <dsp:sp modelId="{1BFFE460-4434-4645-9262-E9C503DF8F6B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31974" y="1006847"/>
              </a:moveTo>
              <a:arcTo wR="785076" hR="785076" stAng="9815491" swAng="1969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3EC1F-FA62-4F5D-8FA0-2C5A9C0E5C94}">
      <dsp:nvSpPr>
        <dsp:cNvPr id="0" name=""/>
        <dsp:cNvSpPr/>
      </dsp:nvSpPr>
      <dsp:spPr>
        <a:xfrm>
          <a:off x="466" y="413186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CBS</a:t>
          </a:r>
          <a:endParaRPr lang="da-DK" sz="800" kern="1200" dirty="0"/>
        </a:p>
      </dsp:txBody>
      <dsp:txXfrm>
        <a:off x="466" y="413186"/>
        <a:ext cx="512101" cy="332865"/>
      </dsp:txXfrm>
    </dsp:sp>
    <dsp:sp modelId="{CF68361A-CDDD-430B-A0AE-E3158995F76C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236287" y="223671"/>
              </a:moveTo>
              <a:arcTo wR="785076" hR="785076" stAng="13539065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F19516-F540-4BA9-B568-DC3125F7C64C}">
      <dsp:nvSpPr>
        <dsp:cNvPr id="0" name=""/>
        <dsp:cNvSpPr/>
      </dsp:nvSpPr>
      <dsp:spPr>
        <a:xfrm>
          <a:off x="680363" y="20647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Aarhus</a:t>
          </a:r>
          <a:endParaRPr lang="da-DK" sz="800" kern="1200" dirty="0"/>
        </a:p>
      </dsp:txBody>
      <dsp:txXfrm>
        <a:off x="680363" y="20647"/>
        <a:ext cx="512101" cy="332865"/>
      </dsp:txXfrm>
    </dsp:sp>
    <dsp:sp modelId="{AC6FE334-43D8-410A-95D3-ACCBDC2FDD61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044409" y="44069"/>
              </a:moveTo>
              <a:arcTo wR="785076" hR="785076" stAng="17357320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9973D-B65B-4CE2-A8BB-CDCC91A6F815}">
      <dsp:nvSpPr>
        <dsp:cNvPr id="0" name=""/>
        <dsp:cNvSpPr/>
      </dsp:nvSpPr>
      <dsp:spPr>
        <a:xfrm>
          <a:off x="1360259" y="413186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Aalborg i </a:t>
          </a:r>
          <a:r>
            <a:rPr lang="da-DK" sz="800" kern="1200" dirty="0" err="1" smtClean="0"/>
            <a:t>Kbh</a:t>
          </a:r>
          <a:endParaRPr lang="da-DK" sz="800" kern="1200" dirty="0"/>
        </a:p>
      </dsp:txBody>
      <dsp:txXfrm>
        <a:off x="1360259" y="413186"/>
        <a:ext cx="512101" cy="332865"/>
      </dsp:txXfrm>
    </dsp:sp>
    <dsp:sp modelId="{5953CE2E-29F8-4182-8279-B71867C51B01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538179" y="563305"/>
              </a:moveTo>
              <a:arcTo wR="785076" hR="785076" stAng="20615491" swAng="1969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F37F5-9D68-4BE1-8BBD-4D05520E4522}">
      <dsp:nvSpPr>
        <dsp:cNvPr id="0" name=""/>
        <dsp:cNvSpPr/>
      </dsp:nvSpPr>
      <dsp:spPr>
        <a:xfrm>
          <a:off x="1360259" y="1198262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KU-</a:t>
          </a:r>
          <a:r>
            <a:rPr lang="da-DK" sz="800" kern="1200" dirty="0" err="1" smtClean="0"/>
            <a:t>Samf</a:t>
          </a:r>
          <a:endParaRPr lang="da-DK" sz="800" kern="1200" dirty="0"/>
        </a:p>
      </dsp:txBody>
      <dsp:txXfrm>
        <a:off x="1360259" y="1198262"/>
        <a:ext cx="512101" cy="332865"/>
      </dsp:txXfrm>
    </dsp:sp>
    <dsp:sp modelId="{6D10180C-B5F5-42D1-B2EA-060E4692A3FC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333865" y="1346482"/>
              </a:moveTo>
              <a:arcTo wR="785076" hR="785076" stAng="2739065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40D24-F73C-4A89-B173-23F2A4A6D5FB}">
      <dsp:nvSpPr>
        <dsp:cNvPr id="0" name=""/>
        <dsp:cNvSpPr/>
      </dsp:nvSpPr>
      <dsp:spPr>
        <a:xfrm>
          <a:off x="680363" y="1590801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KU-Hum</a:t>
          </a:r>
          <a:endParaRPr lang="da-DK" sz="800" kern="1200" dirty="0"/>
        </a:p>
      </dsp:txBody>
      <dsp:txXfrm>
        <a:off x="680363" y="1590801"/>
        <a:ext cx="512101" cy="332865"/>
      </dsp:txXfrm>
    </dsp:sp>
    <dsp:sp modelId="{A5DB68E8-2B97-4BC5-AF69-A01085B0649E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525744" y="1526084"/>
              </a:moveTo>
              <a:arcTo wR="785076" hR="785076" stAng="6557320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A4D37-C692-4298-AF16-559901CF9F11}">
      <dsp:nvSpPr>
        <dsp:cNvPr id="0" name=""/>
        <dsp:cNvSpPr/>
      </dsp:nvSpPr>
      <dsp:spPr>
        <a:xfrm>
          <a:off x="466" y="1198262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SDU</a:t>
          </a:r>
          <a:endParaRPr lang="da-DK" sz="800" kern="1200" dirty="0"/>
        </a:p>
      </dsp:txBody>
      <dsp:txXfrm>
        <a:off x="466" y="1198262"/>
        <a:ext cx="512101" cy="332865"/>
      </dsp:txXfrm>
    </dsp:sp>
    <dsp:sp modelId="{1BFFE460-4434-4645-9262-E9C503DF8F6B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31974" y="1006847"/>
              </a:moveTo>
              <a:arcTo wR="785076" hR="785076" stAng="9815491" swAng="1969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3EC1F-FA62-4F5D-8FA0-2C5A9C0E5C94}">
      <dsp:nvSpPr>
        <dsp:cNvPr id="0" name=""/>
        <dsp:cNvSpPr/>
      </dsp:nvSpPr>
      <dsp:spPr>
        <a:xfrm>
          <a:off x="466" y="413186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CBS</a:t>
          </a:r>
          <a:endParaRPr lang="da-DK" sz="800" kern="1200" dirty="0"/>
        </a:p>
      </dsp:txBody>
      <dsp:txXfrm>
        <a:off x="466" y="413186"/>
        <a:ext cx="512101" cy="332865"/>
      </dsp:txXfrm>
    </dsp:sp>
    <dsp:sp modelId="{CF68361A-CDDD-430B-A0AE-E3158995F76C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236287" y="223671"/>
              </a:moveTo>
              <a:arcTo wR="785076" hR="785076" stAng="13539065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F19516-F540-4BA9-B568-DC3125F7C64C}">
      <dsp:nvSpPr>
        <dsp:cNvPr id="0" name=""/>
        <dsp:cNvSpPr/>
      </dsp:nvSpPr>
      <dsp:spPr>
        <a:xfrm>
          <a:off x="680363" y="20647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Aarhus</a:t>
          </a:r>
          <a:endParaRPr lang="da-DK" sz="800" kern="1200" dirty="0"/>
        </a:p>
      </dsp:txBody>
      <dsp:txXfrm>
        <a:off x="680363" y="20647"/>
        <a:ext cx="512101" cy="332865"/>
      </dsp:txXfrm>
    </dsp:sp>
    <dsp:sp modelId="{AC6FE334-43D8-410A-95D3-ACCBDC2FDD61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044409" y="44069"/>
              </a:moveTo>
              <a:arcTo wR="785076" hR="785076" stAng="17357320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9973D-B65B-4CE2-A8BB-CDCC91A6F815}">
      <dsp:nvSpPr>
        <dsp:cNvPr id="0" name=""/>
        <dsp:cNvSpPr/>
      </dsp:nvSpPr>
      <dsp:spPr>
        <a:xfrm>
          <a:off x="1360259" y="413186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Aalborg i </a:t>
          </a:r>
          <a:r>
            <a:rPr lang="da-DK" sz="800" kern="1200" dirty="0" err="1" smtClean="0"/>
            <a:t>Kbh</a:t>
          </a:r>
          <a:endParaRPr lang="da-DK" sz="800" kern="1200" dirty="0"/>
        </a:p>
      </dsp:txBody>
      <dsp:txXfrm>
        <a:off x="1360259" y="413186"/>
        <a:ext cx="512101" cy="332865"/>
      </dsp:txXfrm>
    </dsp:sp>
    <dsp:sp modelId="{5953CE2E-29F8-4182-8279-B71867C51B01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538179" y="563305"/>
              </a:moveTo>
              <a:arcTo wR="785076" hR="785076" stAng="20615491" swAng="1969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F37F5-9D68-4BE1-8BBD-4D05520E4522}">
      <dsp:nvSpPr>
        <dsp:cNvPr id="0" name=""/>
        <dsp:cNvSpPr/>
      </dsp:nvSpPr>
      <dsp:spPr>
        <a:xfrm>
          <a:off x="1360259" y="1198262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KU-</a:t>
          </a:r>
          <a:r>
            <a:rPr lang="da-DK" sz="800" kern="1200" dirty="0" err="1" smtClean="0"/>
            <a:t>Samf</a:t>
          </a:r>
          <a:endParaRPr lang="da-DK" sz="800" kern="1200" dirty="0"/>
        </a:p>
      </dsp:txBody>
      <dsp:txXfrm>
        <a:off x="1360259" y="1198262"/>
        <a:ext cx="512101" cy="332865"/>
      </dsp:txXfrm>
    </dsp:sp>
    <dsp:sp modelId="{6D10180C-B5F5-42D1-B2EA-060E4692A3FC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1333865" y="1346482"/>
              </a:moveTo>
              <a:arcTo wR="785076" hR="785076" stAng="2739065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40D24-F73C-4A89-B173-23F2A4A6D5FB}">
      <dsp:nvSpPr>
        <dsp:cNvPr id="0" name=""/>
        <dsp:cNvSpPr/>
      </dsp:nvSpPr>
      <dsp:spPr>
        <a:xfrm>
          <a:off x="680363" y="1590801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KU-Hum</a:t>
          </a:r>
          <a:endParaRPr lang="da-DK" sz="800" kern="1200" dirty="0"/>
        </a:p>
      </dsp:txBody>
      <dsp:txXfrm>
        <a:off x="680363" y="1590801"/>
        <a:ext cx="512101" cy="332865"/>
      </dsp:txXfrm>
    </dsp:sp>
    <dsp:sp modelId="{A5DB68E8-2B97-4BC5-AF69-A01085B0649E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525744" y="1526084"/>
              </a:moveTo>
              <a:arcTo wR="785076" hR="785076" stAng="6557320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A4D37-C692-4298-AF16-559901CF9F11}">
      <dsp:nvSpPr>
        <dsp:cNvPr id="0" name=""/>
        <dsp:cNvSpPr/>
      </dsp:nvSpPr>
      <dsp:spPr>
        <a:xfrm>
          <a:off x="466" y="1198262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SDU</a:t>
          </a:r>
          <a:endParaRPr lang="da-DK" sz="800" kern="1200" dirty="0"/>
        </a:p>
      </dsp:txBody>
      <dsp:txXfrm>
        <a:off x="466" y="1198262"/>
        <a:ext cx="512101" cy="332865"/>
      </dsp:txXfrm>
    </dsp:sp>
    <dsp:sp modelId="{1BFFE460-4434-4645-9262-E9C503DF8F6B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31974" y="1006847"/>
              </a:moveTo>
              <a:arcTo wR="785076" hR="785076" stAng="9815491" swAng="1969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3EC1F-FA62-4F5D-8FA0-2C5A9C0E5C94}">
      <dsp:nvSpPr>
        <dsp:cNvPr id="0" name=""/>
        <dsp:cNvSpPr/>
      </dsp:nvSpPr>
      <dsp:spPr>
        <a:xfrm>
          <a:off x="466" y="413186"/>
          <a:ext cx="512101" cy="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800" kern="1200" dirty="0" smtClean="0"/>
            <a:t>CBS</a:t>
          </a:r>
          <a:endParaRPr lang="da-DK" sz="800" kern="1200" dirty="0"/>
        </a:p>
      </dsp:txBody>
      <dsp:txXfrm>
        <a:off x="466" y="413186"/>
        <a:ext cx="512101" cy="332865"/>
      </dsp:txXfrm>
    </dsp:sp>
    <dsp:sp modelId="{CF68361A-CDDD-430B-A0AE-E3158995F76C}">
      <dsp:nvSpPr>
        <dsp:cNvPr id="0" name=""/>
        <dsp:cNvSpPr/>
      </dsp:nvSpPr>
      <dsp:spPr>
        <a:xfrm>
          <a:off x="151337" y="187080"/>
          <a:ext cx="1570153" cy="1570153"/>
        </a:xfrm>
        <a:custGeom>
          <a:avLst/>
          <a:gdLst/>
          <a:ahLst/>
          <a:cxnLst/>
          <a:rect l="0" t="0" r="0" b="0"/>
          <a:pathLst>
            <a:path>
              <a:moveTo>
                <a:pt x="236287" y="223671"/>
              </a:moveTo>
              <a:arcTo wR="785076" hR="785076" stAng="13539065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767" cy="496332"/>
          </a:xfrm>
          <a:prstGeom prst="rect">
            <a:avLst/>
          </a:prstGeom>
        </p:spPr>
        <p:txBody>
          <a:bodyPr vert="horz" lIns="92391" tIns="46195" rIns="92391" bIns="46195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285" y="0"/>
            <a:ext cx="2945767" cy="496332"/>
          </a:xfrm>
          <a:prstGeom prst="rect">
            <a:avLst/>
          </a:prstGeom>
        </p:spPr>
        <p:txBody>
          <a:bodyPr vert="horz" lIns="92391" tIns="46195" rIns="92391" bIns="46195" rtlCol="0"/>
          <a:lstStyle>
            <a:lvl1pPr algn="r">
              <a:defRPr sz="1200"/>
            </a:lvl1pPr>
          </a:lstStyle>
          <a:p>
            <a:fld id="{7A5315F7-F010-4FEA-8301-BC270DB67467}" type="datetimeFigureOut">
              <a:rPr lang="da-DK" smtClean="0"/>
              <a:pPr/>
              <a:t>26-05-2014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8716"/>
            <a:ext cx="2945767" cy="496332"/>
          </a:xfrm>
          <a:prstGeom prst="rect">
            <a:avLst/>
          </a:prstGeom>
        </p:spPr>
        <p:txBody>
          <a:bodyPr vert="horz" lIns="92391" tIns="46195" rIns="92391" bIns="46195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285" y="9428716"/>
            <a:ext cx="2945767" cy="496332"/>
          </a:xfrm>
          <a:prstGeom prst="rect">
            <a:avLst/>
          </a:prstGeom>
        </p:spPr>
        <p:txBody>
          <a:bodyPr vert="horz" lIns="92391" tIns="46195" rIns="92391" bIns="46195" rtlCol="0" anchor="b"/>
          <a:lstStyle>
            <a:lvl1pPr algn="r">
              <a:defRPr sz="1200"/>
            </a:lvl1pPr>
          </a:lstStyle>
          <a:p>
            <a:fld id="{07805FA9-5035-4430-9540-BD95A360928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1365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76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908" y="0"/>
            <a:ext cx="294576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5153"/>
            <a:ext cx="4985395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94576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908" y="9430306"/>
            <a:ext cx="294576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60BA9E-9EC0-428B-B09E-FB727262E64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81660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/>
              <a:t>“This is how we started and you did not understand it.“</a:t>
            </a:r>
          </a:p>
          <a:p>
            <a:r>
              <a:rPr lang="en-US" sz="1200" i="1" dirty="0" smtClean="0"/>
              <a:t>“This is how we become, and now you will certainly understand“</a:t>
            </a:r>
          </a:p>
          <a:p>
            <a:endParaRPr lang="en-US" sz="1200" i="1" dirty="0" smtClean="0"/>
          </a:p>
          <a:p>
            <a:r>
              <a:rPr lang="en-US" sz="1200" i="1" dirty="0" err="1" smtClean="0"/>
              <a:t>Marocco</a:t>
            </a:r>
            <a:r>
              <a:rPr lang="en-US" sz="1200" i="1" dirty="0" smtClean="0"/>
              <a:t>:</a:t>
            </a:r>
            <a:r>
              <a:rPr lang="en-US" sz="1200" i="1" baseline="0" dirty="0" smtClean="0"/>
              <a:t> more effective to give little benefits to the movement </a:t>
            </a:r>
            <a:endParaRPr lang="da-DK" sz="1200" i="1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BA9E-9EC0-428B-B09E-FB727262E64B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14323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1" descr="kom_hosp_low"/>
          <p:cNvPicPr>
            <a:picLocks noChangeAspect="1" noChangeArrowheads="1"/>
          </p:cNvPicPr>
          <p:nvPr userDrawn="1"/>
        </p:nvPicPr>
        <p:blipFill>
          <a:blip r:embed="rId2" cstate="print"/>
          <a:srcRect r="40225" b="18715"/>
          <a:stretch>
            <a:fillRect/>
          </a:stretch>
        </p:blipFill>
        <p:spPr bwMode="auto">
          <a:xfrm>
            <a:off x="5940425" y="4548188"/>
            <a:ext cx="3203575" cy="2309812"/>
          </a:xfrm>
          <a:prstGeom prst="rect">
            <a:avLst/>
          </a:prstGeom>
          <a:noFill/>
        </p:spPr>
      </p:pic>
      <p:pic>
        <p:nvPicPr>
          <p:cNvPr id="24" name="Picture 30" descr="skabelon_new_2007_bi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89138"/>
            <a:ext cx="3505200" cy="4868862"/>
          </a:xfrm>
          <a:prstGeom prst="rect">
            <a:avLst/>
          </a:prstGeom>
          <a:noFill/>
        </p:spPr>
      </p:pic>
      <p:pic>
        <p:nvPicPr>
          <p:cNvPr id="16" name="Picture 74" descr="SAMF_ppt_top_dk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13"/>
            <a:ext cx="9144000" cy="1285875"/>
          </a:xfrm>
          <a:prstGeom prst="rect">
            <a:avLst/>
          </a:prstGeom>
          <a:noFill/>
        </p:spPr>
      </p:pic>
      <p:pic>
        <p:nvPicPr>
          <p:cNvPr id="67629" name="Picture 45" descr="top_dk_58"/>
          <p:cNvPicPr>
            <a:picLocks noChangeAspect="1" noChangeArrowheads="1"/>
          </p:cNvPicPr>
          <p:nvPr userDrawn="1"/>
        </p:nvPicPr>
        <p:blipFill>
          <a:blip r:embed="rId5" cstate="print"/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/>
              <a:t>Klik for at redigere titeltypografi i masteren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/>
              <a:t>Klik for at redigere undertiteltypografien i </a:t>
            </a:r>
            <a:r>
              <a:rPr lang="da-DK" noProof="0" smtClean="0"/>
              <a:t>masteren</a:t>
            </a:r>
            <a:endParaRPr lang="da-DK" noProof="0"/>
          </a:p>
        </p:txBody>
      </p:sp>
      <p:sp>
        <p:nvSpPr>
          <p:cNvPr id="67643" name="Rectangle 5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CRIC – Centre for Resolution of International Conflicts</a:t>
            </a:r>
            <a:endParaRPr lang="da-DK" noProof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Sted og navn</a:t>
            </a:r>
            <a:endParaRPr lang="da-DK" noProof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2BE8D09-CDDD-4448-B750-712BC8873590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2" name="TextBox 17"/>
          <p:cNvSpPr txBox="1"/>
          <p:nvPr userDrawn="1"/>
        </p:nvSpPr>
        <p:spPr>
          <a:xfrm>
            <a:off x="-1357354" y="2045277"/>
            <a:ext cx="1296988" cy="18620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</a:rPr>
              <a:t>Navn på oplægsholder</a:t>
            </a:r>
          </a:p>
          <a:p>
            <a:endParaRPr lang="da-DK" sz="1100" noProof="0" smtClean="0">
              <a:solidFill>
                <a:schemeClr val="bg1"/>
              </a:solidFill>
            </a:endParaRPr>
          </a:p>
          <a:p>
            <a:r>
              <a:rPr lang="da-DK" sz="1100" noProof="0" smtClean="0">
                <a:solidFill>
                  <a:schemeClr val="bg1"/>
                </a:solidFill>
              </a:rPr>
              <a:t>Navn på KU-enhed</a:t>
            </a:r>
          </a:p>
          <a:p>
            <a:endParaRPr lang="da-DK" sz="1100" noProof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 userDrawn="1"/>
        </p:nvSpPr>
        <p:spPr bwMode="auto">
          <a:xfrm>
            <a:off x="-1357354" y="1983364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6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  <p:sp>
        <p:nvSpPr>
          <p:cNvPr id="18" name="Line 25"/>
          <p:cNvSpPr>
            <a:spLocks noChangeShapeType="1"/>
          </p:cNvSpPr>
          <p:nvPr userDrawn="1"/>
        </p:nvSpPr>
        <p:spPr bwMode="auto">
          <a:xfrm flipH="1">
            <a:off x="-1" y="1171575"/>
            <a:ext cx="8613403" cy="0"/>
          </a:xfrm>
          <a:prstGeom prst="line">
            <a:avLst/>
          </a:prstGeom>
          <a:noFill/>
          <a:ln w="9525">
            <a:solidFill>
              <a:srgbClr val="FF3718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" name="Line 25"/>
          <p:cNvSpPr>
            <a:spLocks noChangeShapeType="1"/>
          </p:cNvSpPr>
          <p:nvPr userDrawn="1"/>
        </p:nvSpPr>
        <p:spPr bwMode="auto">
          <a:xfrm flipH="1">
            <a:off x="8722492" y="1171575"/>
            <a:ext cx="421507" cy="0"/>
          </a:xfrm>
          <a:prstGeom prst="line">
            <a:avLst/>
          </a:prstGeom>
          <a:noFill/>
          <a:ln w="9525">
            <a:solidFill>
              <a:srgbClr val="FF3718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4641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042988" y="1374775"/>
            <a:ext cx="3211512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406900" y="1374775"/>
            <a:ext cx="3213100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3575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669387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71844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9188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31173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77154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19964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5976938" y="476250"/>
            <a:ext cx="1643062" cy="500538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042988" y="476250"/>
            <a:ext cx="4781550" cy="500538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827569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smtClean="0">
                <a:solidFill>
                  <a:srgbClr val="6E6E6E"/>
                </a:solidFill>
                <a:latin typeface="Verdana"/>
              </a:rPr>
              <a:t>Sted og navn</a:t>
            </a:r>
            <a:endParaRPr lang="da-DK" sz="1800">
              <a:solidFill>
                <a:srgbClr val="6E6E6E"/>
              </a:solidFill>
              <a:latin typeface="Verdana"/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64F18A-ECDE-4A57-8FB1-8A7A9C4BB31F}" type="slidenum">
              <a:rPr lang="da-DK" sz="1800" smtClean="0">
                <a:solidFill>
                  <a:srgbClr val="6E6E6E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sz="1800">
              <a:solidFill>
                <a:srgbClr val="6E6E6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85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pic>
        <p:nvPicPr>
          <p:cNvPr id="5" name="Picture 14" descr="fke3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7" name="Line 39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" name="Text Box 40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9" name="Line 41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10" name="Picture 4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ine 43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2" name="Line 44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3" name="Line 45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4" name="Line 46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5" name="Line 47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6" name="Line 48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7" name="Text Box 49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  <p:sp>
        <p:nvSpPr>
          <p:cNvPr id="18" name="Line 50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a-DK" smtClean="0"/>
              <a:t>Sted og navn</a:t>
            </a:r>
            <a:endParaRPr lang="da-DK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FB5BD84-3B4D-4EF4-9840-53D9C9BD3D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endParaRPr lang="da-DK" noProof="0"/>
          </a:p>
        </p:txBody>
      </p:sp>
      <p:pic>
        <p:nvPicPr>
          <p:cNvPr id="23" name="Picture 14" descr="fke3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noProof="0" smtClean="0">
                <a:solidFill>
                  <a:schemeClr val="bg1"/>
                </a:solidFill>
                <a:cs typeface="Arial" charset="0"/>
              </a:rPr>
            </a:br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  <a:endParaRPr lang="da-DK" sz="1100" noProof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6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</a:rPr>
              <a:t>Overskrift her</a:t>
            </a:r>
            <a:endParaRPr lang="da-DK" sz="1100" noProof="0">
              <a:solidFill>
                <a:schemeClr val="bg1"/>
              </a:solidFill>
            </a:endParaRPr>
          </a:p>
        </p:txBody>
      </p:sp>
      <p:sp>
        <p:nvSpPr>
          <p:cNvPr id="27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pic>
        <p:nvPicPr>
          <p:cNvPr id="28" name="Picture 4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0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1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2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3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4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6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Sted og navn</a:t>
            </a:r>
            <a:endParaRPr lang="da-DK" noProof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F0A31380-B815-4E9C-8440-733505E9C5E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CRIC – Centre for Resolution of International Conflicts</a:t>
            </a:r>
            <a:endParaRPr lang="da-DK" noProof="0"/>
          </a:p>
        </p:txBody>
      </p:sp>
      <p:sp>
        <p:nvSpPr>
          <p:cNvPr id="4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pic>
        <p:nvPicPr>
          <p:cNvPr id="22" name="Picture 14" descr="fke3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 noProof="0" smtClean="0">
                <a:solidFill>
                  <a:schemeClr val="bg1"/>
                </a:solidFill>
                <a:cs typeface="Arial" charset="0"/>
              </a:rPr>
            </a:br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endParaRPr lang="da-DK" sz="1100" noProof="0" smtClean="0">
              <a:solidFill>
                <a:schemeClr val="bg1"/>
              </a:solidFill>
              <a:cs typeface="Arial" charset="0"/>
            </a:endParaRP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  <a:endParaRPr lang="da-DK" sz="1100" noProof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5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</a:rPr>
              <a:t>Overskrift her</a:t>
            </a:r>
            <a:endParaRPr lang="da-DK" sz="1100" noProof="0">
              <a:solidFill>
                <a:schemeClr val="bg1"/>
              </a:solidFill>
            </a:endParaRPr>
          </a:p>
        </p:txBody>
      </p:sp>
      <p:sp>
        <p:nvSpPr>
          <p:cNvPr id="26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pic>
        <p:nvPicPr>
          <p:cNvPr id="27" name="Picture 4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29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0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1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2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3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5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Sted og navn</a:t>
            </a:r>
            <a:endParaRPr lang="da-DK" noProof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F0A31380-B815-4E9C-8440-733505E9C5E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CRIC – Centre for Resolution of International Conflicts</a:t>
            </a:r>
            <a:endParaRPr lang="da-DK" noProof="0"/>
          </a:p>
        </p:txBody>
      </p:sp>
      <p:sp>
        <p:nvSpPr>
          <p:cNvPr id="39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</a:t>
            </a:r>
            <a:r>
              <a:rPr lang="da-DK" sz="1100" smtClean="0">
                <a:solidFill>
                  <a:schemeClr val="bg1"/>
                </a:solidFill>
              </a:rPr>
              <a:t>”Indsæt” </a:t>
            </a:r>
            <a:r>
              <a:rPr lang="da-DK" sz="1100">
                <a:solidFill>
                  <a:schemeClr val="bg1"/>
                </a:solidFill>
              </a:rPr>
              <a:t>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</a:t>
            </a:r>
            <a:r>
              <a:rPr lang="da-DK" sz="1100" smtClean="0">
                <a:solidFill>
                  <a:schemeClr val="bg1"/>
                </a:solidFill>
              </a:rPr>
              <a:t>dato </a:t>
            </a:r>
            <a:r>
              <a:rPr lang="da-DK" sz="1100">
                <a:solidFill>
                  <a:schemeClr val="bg1"/>
                </a:solidFill>
              </a:rPr>
              <a:t>og ”Enhedens navn” i Sidefod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1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FF3718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19" name="Picture 45" descr="top_dk_58"/>
          <p:cNvPicPr>
            <a:picLocks noChangeAspect="1" noChangeArrowheads="1"/>
          </p:cNvPicPr>
          <p:nvPr userDrawn="1"/>
        </p:nvPicPr>
        <p:blipFill>
          <a:blip r:embed="rId2" cstate="print"/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5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 noProof="0" smtClean="0">
              <a:solidFill>
                <a:schemeClr val="bg1"/>
              </a:solidFill>
            </a:endParaRPr>
          </a:p>
          <a:p>
            <a:r>
              <a:rPr lang="da-DK" sz="1100" noProof="0" smtClean="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 noProof="0" smtClean="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 noProof="0" smtClean="0">
                <a:solidFill>
                  <a:schemeClr val="bg1"/>
                </a:solidFill>
              </a:rPr>
              <a:t>Indføj ”Sted og dato” i feltet for dato</a:t>
            </a:r>
            <a:r>
              <a:rPr lang="da-DK" sz="1100" baseline="0" noProof="0" smtClean="0">
                <a:solidFill>
                  <a:schemeClr val="bg1"/>
                </a:solidFill>
              </a:rPr>
              <a:t> </a:t>
            </a:r>
            <a:r>
              <a:rPr lang="da-DK" sz="1100" noProof="0" smtClean="0">
                <a:solidFill>
                  <a:schemeClr val="bg1"/>
                </a:solidFill>
              </a:rPr>
              <a:t>og ”Enhedens navn” i Sidefod</a:t>
            </a:r>
            <a:endParaRPr lang="da-DK" sz="1100" noProof="0">
              <a:solidFill>
                <a:schemeClr val="bg1"/>
              </a:solidFill>
            </a:endParaRPr>
          </a:p>
        </p:txBody>
      </p:sp>
      <p:sp>
        <p:nvSpPr>
          <p:cNvPr id="16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17" name="TextBox 17"/>
          <p:cNvSpPr txBox="1"/>
          <p:nvPr userDrawn="1"/>
        </p:nvSpPr>
        <p:spPr>
          <a:xfrm>
            <a:off x="-1357354" y="1133459"/>
            <a:ext cx="1296988" cy="67710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Ny</a:t>
            </a:r>
            <a:r>
              <a:rPr lang="da-DK" sz="1100" baseline="0" noProof="0" smtClean="0">
                <a:solidFill>
                  <a:schemeClr val="bg1"/>
                </a:solidFill>
                <a:cs typeface="Arial" charset="0"/>
              </a:rPr>
              <a:t> slide og k</a:t>
            </a:r>
            <a:r>
              <a:rPr lang="da-DK" sz="1100" noProof="0" smtClean="0">
                <a:solidFill>
                  <a:schemeClr val="bg1"/>
                </a:solidFill>
                <a:cs typeface="Arial" charset="0"/>
              </a:rPr>
              <a:t>lik på</a:t>
            </a:r>
            <a:r>
              <a:rPr lang="da-DK" sz="1100" baseline="0" noProof="0" smtClean="0">
                <a:solidFill>
                  <a:schemeClr val="bg1"/>
                </a:solidFill>
                <a:cs typeface="Arial" charset="0"/>
              </a:rPr>
              <a:t> ikon, indsæt billede</a:t>
            </a:r>
            <a:endParaRPr lang="da-DK" sz="1100" noProof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Line 36"/>
          <p:cNvSpPr>
            <a:spLocks noChangeShapeType="1"/>
          </p:cNvSpPr>
          <p:nvPr userDrawn="1"/>
        </p:nvSpPr>
        <p:spPr bwMode="auto">
          <a:xfrm>
            <a:off x="-1357354" y="1071546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noProof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Sted og navn</a:t>
            </a:r>
            <a:endParaRPr lang="da-DK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Dias </a:t>
            </a:r>
            <a:fld id="{F0A31380-B815-4E9C-8440-733505E9C5E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smtClean="0"/>
              <a:t>CRIC – Centre for Resolution of International Conflicts</a:t>
            </a:r>
            <a:endParaRPr lang="da-DK" noProof="0"/>
          </a:p>
        </p:txBody>
      </p:sp>
      <p:pic>
        <p:nvPicPr>
          <p:cNvPr id="20" name="Picture 36" descr="SAMF_ppt_to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a-DK" smtClean="0"/>
              <a:t>Sted og navn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FB5BD84-3B4D-4EF4-9840-53D9C9BD3D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a-DK" smtClean="0"/>
              <a:t>Sted og navn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Dias </a:t>
            </a:r>
            <a:fld id="{CFB5BD84-3B4D-4EF4-9840-53D9C9BD3D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AMF_ppt_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213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top_uk_58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5"/>
          <p:cNvSpPr>
            <a:spLocks noChangeShapeType="1"/>
          </p:cNvSpPr>
          <p:nvPr/>
        </p:nvSpPr>
        <p:spPr bwMode="auto">
          <a:xfrm flipH="1">
            <a:off x="4763" y="1171575"/>
            <a:ext cx="9148762" cy="0"/>
          </a:xfrm>
          <a:prstGeom prst="line">
            <a:avLst/>
          </a:prstGeom>
          <a:noFill/>
          <a:ln w="9525">
            <a:solidFill>
              <a:srgbClr val="FF37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6E6E6E"/>
              </a:solidFill>
              <a:latin typeface="Verdana"/>
            </a:endParaRPr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0" y="1268413"/>
            <a:ext cx="9144000" cy="5589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6E6E6E"/>
              </a:solidFill>
              <a:latin typeface="Verdana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8225" y="2930525"/>
            <a:ext cx="6486525" cy="2803525"/>
          </a:xfrm>
        </p:spPr>
        <p:txBody>
          <a:bodyPr/>
          <a:lstStyle>
            <a:lvl1pPr marL="0" indent="0"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8" name="Rectangle 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65177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7849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0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FF3718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66596" name="Picture 36" descr="SAMF_ppt_top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</p:spPr>
      </p:pic>
      <p:pic>
        <p:nvPicPr>
          <p:cNvPr id="66595" name="Picture 35" descr="top_dk_58"/>
          <p:cNvPicPr>
            <a:picLocks noChangeAspect="1" noChangeArrowheads="1"/>
          </p:cNvPicPr>
          <p:nvPr userDrawn="1"/>
        </p:nvPicPr>
        <p:blipFill>
          <a:blip r:embed="rId10" cstate="print"/>
          <a:srcRect r="20377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490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665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4"/>
            <a:ext cx="6577012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66589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8400" y="-3175"/>
            <a:ext cx="6253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000" y="6350400"/>
            <a:ext cx="65772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a-DK" smtClean="0"/>
              <a:t>Sted og navn</a:t>
            </a:r>
            <a:endParaRPr lang="da-DK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000" y="6508800"/>
            <a:ext cx="21336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a-DK" smtClean="0"/>
              <a:t>Dias </a:t>
            </a:r>
            <a:fld id="{CFB5BD84-3B4D-4EF4-9840-53D9C9BD3D2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2" r:id="rId2"/>
    <p:sldLayoutId id="2147483672" r:id="rId3"/>
    <p:sldLayoutId id="2147483673" r:id="rId4"/>
    <p:sldLayoutId id="2147483674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2pPr>
      <a:lvl3pPr marL="1146175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top_uk_58_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6" descr="SAMF_ppt_to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FF37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6E6E6E"/>
              </a:solidFill>
              <a:latin typeface="Verdana"/>
            </a:endParaRPr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6250"/>
            <a:ext cx="58912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66589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-3175"/>
            <a:ext cx="6553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latin typeface="Verdana"/>
              </a:rPr>
              <a:t>CRIC – Centre for Resolution of International Conflicts</a:t>
            </a:r>
            <a:endParaRPr lang="da-DK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20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6E6E6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6E6E6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6E6E6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6E6E6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yrie.blog.lemonde.fr/files/2012/09/Hier-et-aujourdhui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el 6"/>
          <p:cNvSpPr>
            <a:spLocks noGrp="1"/>
          </p:cNvSpPr>
          <p:nvPr>
            <p:ph type="subTitle" sz="quarter" idx="1"/>
          </p:nvPr>
        </p:nvSpPr>
        <p:spPr>
          <a:xfrm>
            <a:off x="1044000" y="5085184"/>
            <a:ext cx="6486525" cy="1080120"/>
          </a:xfrm>
        </p:spPr>
        <p:txBody>
          <a:bodyPr/>
          <a:lstStyle/>
          <a:p>
            <a:r>
              <a:rPr lang="da-DK" b="1" dirty="0" smtClean="0"/>
              <a:t>Isabel Bramsen</a:t>
            </a:r>
          </a:p>
          <a:p>
            <a:endParaRPr lang="da-DK" dirty="0"/>
          </a:p>
          <a:p>
            <a:r>
              <a:rPr lang="da-DK" dirty="0" smtClean="0"/>
              <a:t>April 2014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 smtClean="0"/>
              <a:t>CRIC – Centre for Resolution of International </a:t>
            </a:r>
            <a:r>
              <a:rPr lang="da-DK" dirty="0" err="1" smtClean="0"/>
              <a:t>Conflicts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311602"/>
            <a:ext cx="5180432" cy="558917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827584" y="2065338"/>
            <a:ext cx="6712466" cy="685800"/>
          </a:xfrm>
        </p:spPr>
        <p:txBody>
          <a:bodyPr/>
          <a:lstStyle/>
          <a:p>
            <a:r>
              <a:rPr lang="en-US" sz="2400" dirty="0" err="1" smtClean="0"/>
              <a:t>Konflikt</a:t>
            </a:r>
            <a:r>
              <a:rPr lang="en-US" sz="2400" dirty="0" smtClean="0"/>
              <a:t> </a:t>
            </a:r>
            <a:r>
              <a:rPr lang="en-US" sz="2400" dirty="0" err="1" smtClean="0"/>
              <a:t>eskalation</a:t>
            </a:r>
            <a:r>
              <a:rPr lang="en-US" sz="2400" dirty="0" smtClean="0"/>
              <a:t> </a:t>
            </a:r>
            <a:r>
              <a:rPr lang="en-US" sz="2400" dirty="0" err="1" smtClean="0"/>
              <a:t>og</a:t>
            </a:r>
            <a:r>
              <a:rPr lang="en-US" sz="2400" dirty="0" smtClean="0"/>
              <a:t> </a:t>
            </a:r>
            <a:r>
              <a:rPr lang="en-US" sz="2400" dirty="0" err="1" smtClean="0"/>
              <a:t>forebyggelse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07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460375"/>
            <a:ext cx="6490800" cy="304329"/>
          </a:xfrm>
        </p:spPr>
        <p:txBody>
          <a:bodyPr/>
          <a:lstStyle/>
          <a:p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1245728"/>
              </p:ext>
            </p:extLst>
          </p:nvPr>
        </p:nvGraphicFramePr>
        <p:xfrm>
          <a:off x="1042988" y="836613"/>
          <a:ext cx="1872828" cy="194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CRIC – Centre for Resolution of International </a:t>
            </a:r>
            <a:r>
              <a:rPr lang="da-DK" dirty="0" err="1" smtClean="0"/>
              <a:t>Conflicts</a:t>
            </a:r>
            <a:endParaRPr lang="da-DK" dirty="0"/>
          </a:p>
        </p:txBody>
      </p:sp>
      <p:sp>
        <p:nvSpPr>
          <p:cNvPr id="3" name="Afrundet rektangel 2"/>
          <p:cNvSpPr/>
          <p:nvPr/>
        </p:nvSpPr>
        <p:spPr>
          <a:xfrm>
            <a:off x="2339752" y="1772816"/>
            <a:ext cx="4968552" cy="2808312"/>
          </a:xfrm>
          <a:prstGeom prst="roundRect">
            <a:avLst/>
          </a:prstGeom>
          <a:solidFill>
            <a:schemeClr val="tx1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 smtClean="0">
                <a:solidFill>
                  <a:srgbClr val="000000"/>
                </a:solidFill>
              </a:rPr>
              <a:t>Fuldtidsansatte forskere: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Poul Poder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Nik Emmanuel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2 x post-</a:t>
            </a:r>
            <a:r>
              <a:rPr lang="da-DK" dirty="0" err="1" smtClean="0">
                <a:solidFill>
                  <a:srgbClr val="000000"/>
                </a:solidFill>
              </a:rPr>
              <a:t>doc</a:t>
            </a:r>
            <a:r>
              <a:rPr lang="da-DK" dirty="0" smtClean="0">
                <a:solidFill>
                  <a:srgbClr val="000000"/>
                </a:solidFill>
              </a:rPr>
              <a:t> på </a:t>
            </a:r>
            <a:r>
              <a:rPr lang="da-DK" dirty="0" err="1" smtClean="0">
                <a:solidFill>
                  <a:srgbClr val="000000"/>
                </a:solidFill>
              </a:rPr>
              <a:t>ToRS</a:t>
            </a:r>
            <a:endParaRPr lang="da-DK" dirty="0" smtClean="0">
              <a:solidFill>
                <a:srgbClr val="000000"/>
              </a:solidFill>
            </a:endParaRP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Isabel Bramsen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Line Kikkenborg Christensen</a:t>
            </a:r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460375"/>
            <a:ext cx="6490800" cy="304329"/>
          </a:xfrm>
        </p:spPr>
        <p:txBody>
          <a:bodyPr/>
          <a:lstStyle/>
          <a:p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2201842"/>
              </p:ext>
            </p:extLst>
          </p:nvPr>
        </p:nvGraphicFramePr>
        <p:xfrm>
          <a:off x="1042988" y="836613"/>
          <a:ext cx="1872828" cy="194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CRIC – Centre for Resolution of International </a:t>
            </a:r>
            <a:r>
              <a:rPr lang="da-DK" dirty="0" err="1" smtClean="0"/>
              <a:t>Conflicts</a:t>
            </a:r>
            <a:endParaRPr lang="da-DK" dirty="0"/>
          </a:p>
        </p:txBody>
      </p:sp>
      <p:sp>
        <p:nvSpPr>
          <p:cNvPr id="3" name="Afrundet rektangel 2"/>
          <p:cNvSpPr/>
          <p:nvPr/>
        </p:nvSpPr>
        <p:spPr>
          <a:xfrm>
            <a:off x="2339752" y="1772816"/>
            <a:ext cx="4968552" cy="2808312"/>
          </a:xfrm>
          <a:prstGeom prst="roundRect">
            <a:avLst/>
          </a:prstGeom>
          <a:solidFill>
            <a:schemeClr val="tx1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 smtClean="0">
                <a:solidFill>
                  <a:srgbClr val="000000"/>
                </a:solidFill>
              </a:rPr>
              <a:t>Fuldtidsansatte forskere: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Poul Poder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Nik Emmanuel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2 x post-</a:t>
            </a:r>
            <a:r>
              <a:rPr lang="da-DK" dirty="0" err="1" smtClean="0">
                <a:solidFill>
                  <a:srgbClr val="000000"/>
                </a:solidFill>
              </a:rPr>
              <a:t>doc</a:t>
            </a:r>
            <a:r>
              <a:rPr lang="da-DK" dirty="0" smtClean="0">
                <a:solidFill>
                  <a:srgbClr val="000000"/>
                </a:solidFill>
              </a:rPr>
              <a:t> på </a:t>
            </a:r>
            <a:r>
              <a:rPr lang="da-DK" dirty="0" err="1" smtClean="0">
                <a:solidFill>
                  <a:srgbClr val="000000"/>
                </a:solidFill>
              </a:rPr>
              <a:t>ToRS</a:t>
            </a:r>
            <a:endParaRPr lang="da-DK" dirty="0" smtClean="0">
              <a:solidFill>
                <a:srgbClr val="000000"/>
              </a:solidFill>
            </a:endParaRP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Isabel Bramsen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Line Kikkenborg Christensen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Afrundet rektangel 6"/>
          <p:cNvSpPr/>
          <p:nvPr/>
        </p:nvSpPr>
        <p:spPr>
          <a:xfrm>
            <a:off x="539552" y="764704"/>
            <a:ext cx="7553568" cy="5192668"/>
          </a:xfrm>
          <a:prstGeom prst="roundRect">
            <a:avLst/>
          </a:prstGeom>
          <a:solidFill>
            <a:schemeClr val="tx1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 smtClean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rgbClr val="C00000"/>
                </a:solidFill>
              </a:rPr>
              <a:t>Tilknyttede forskere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460375"/>
            <a:ext cx="6490800" cy="304329"/>
          </a:xfrm>
        </p:spPr>
        <p:txBody>
          <a:bodyPr/>
          <a:lstStyle/>
          <a:p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8248412"/>
              </p:ext>
            </p:extLst>
          </p:nvPr>
        </p:nvGraphicFramePr>
        <p:xfrm>
          <a:off x="1042988" y="836613"/>
          <a:ext cx="1872828" cy="194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CRIC – Centre for Resolution of International </a:t>
            </a:r>
            <a:r>
              <a:rPr lang="da-DK" dirty="0" err="1" smtClean="0"/>
              <a:t>Conflicts</a:t>
            </a:r>
            <a:endParaRPr lang="da-DK" dirty="0"/>
          </a:p>
        </p:txBody>
      </p:sp>
      <p:sp>
        <p:nvSpPr>
          <p:cNvPr id="3" name="Afrundet rektangel 2"/>
          <p:cNvSpPr/>
          <p:nvPr/>
        </p:nvSpPr>
        <p:spPr>
          <a:xfrm>
            <a:off x="2339752" y="1772816"/>
            <a:ext cx="4968552" cy="2808312"/>
          </a:xfrm>
          <a:prstGeom prst="roundRect">
            <a:avLst/>
          </a:prstGeom>
          <a:solidFill>
            <a:schemeClr val="tx1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 smtClean="0">
                <a:solidFill>
                  <a:srgbClr val="000000"/>
                </a:solidFill>
              </a:rPr>
              <a:t>Fuldtidsansatte forskere: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Poul Poder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Nik Emmanuel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2 x post-</a:t>
            </a:r>
            <a:r>
              <a:rPr lang="da-DK" dirty="0" err="1" smtClean="0">
                <a:solidFill>
                  <a:srgbClr val="000000"/>
                </a:solidFill>
              </a:rPr>
              <a:t>doc</a:t>
            </a:r>
            <a:r>
              <a:rPr lang="da-DK" dirty="0" smtClean="0">
                <a:solidFill>
                  <a:srgbClr val="000000"/>
                </a:solidFill>
              </a:rPr>
              <a:t> på </a:t>
            </a:r>
            <a:r>
              <a:rPr lang="da-DK" dirty="0" err="1" smtClean="0">
                <a:solidFill>
                  <a:srgbClr val="000000"/>
                </a:solidFill>
              </a:rPr>
              <a:t>ToRS</a:t>
            </a:r>
            <a:endParaRPr lang="da-DK" dirty="0" smtClean="0">
              <a:solidFill>
                <a:srgbClr val="000000"/>
              </a:solidFill>
            </a:endParaRP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Isabel Bramsen</a:t>
            </a:r>
          </a:p>
          <a:p>
            <a:pPr algn="ctr"/>
            <a:r>
              <a:rPr lang="da-DK" dirty="0" smtClean="0">
                <a:solidFill>
                  <a:srgbClr val="000000"/>
                </a:solidFill>
              </a:rPr>
              <a:t>Line Kikkenborg Christensen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Afrundet rektangel 6"/>
          <p:cNvSpPr/>
          <p:nvPr/>
        </p:nvSpPr>
        <p:spPr>
          <a:xfrm>
            <a:off x="539552" y="764704"/>
            <a:ext cx="7553568" cy="5192668"/>
          </a:xfrm>
          <a:prstGeom prst="roundRect">
            <a:avLst/>
          </a:prstGeom>
          <a:solidFill>
            <a:schemeClr val="tx1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r>
              <a:rPr lang="da-DK" dirty="0" smtClean="0"/>
              <a:t>			</a:t>
            </a:r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 smtClean="0">
              <a:solidFill>
                <a:srgbClr val="C00000"/>
              </a:solidFill>
            </a:endParaRPr>
          </a:p>
          <a:p>
            <a:pPr algn="ctr"/>
            <a:endParaRPr lang="da-DK" dirty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rgbClr val="C00000"/>
                </a:solidFill>
              </a:rPr>
              <a:t>                              Tilknyttede forskere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8" name="Afrundet rektangel 7"/>
          <p:cNvSpPr/>
          <p:nvPr/>
        </p:nvSpPr>
        <p:spPr>
          <a:xfrm>
            <a:off x="755576" y="4221088"/>
            <a:ext cx="1872208" cy="1368152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Praktiker</a:t>
            </a:r>
          </a:p>
          <a:p>
            <a:pPr algn="ctr"/>
            <a:r>
              <a:rPr lang="da-DK" dirty="0" smtClean="0">
                <a:solidFill>
                  <a:srgbClr val="C00000"/>
                </a:solidFill>
              </a:rPr>
              <a:t>panel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9" name="Afrundet rektangel 8"/>
          <p:cNvSpPr/>
          <p:nvPr/>
        </p:nvSpPr>
        <p:spPr>
          <a:xfrm>
            <a:off x="4644008" y="908720"/>
            <a:ext cx="2880320" cy="792088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International </a:t>
            </a:r>
            <a:r>
              <a:rPr lang="da-DK" dirty="0" err="1" smtClean="0">
                <a:solidFill>
                  <a:srgbClr val="C00000"/>
                </a:solidFill>
              </a:rPr>
              <a:t>advisory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err="1" smtClean="0">
                <a:solidFill>
                  <a:srgbClr val="C00000"/>
                </a:solidFill>
              </a:rPr>
              <a:t>board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734018" y="4221088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C00000"/>
                </a:solidFill>
              </a:rPr>
              <a:t>Gæsteforskere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8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529572"/>
            <a:ext cx="713656" cy="438898"/>
          </a:xfrm>
        </p:spPr>
      </p:pic>
      <p:sp>
        <p:nvSpPr>
          <p:cNvPr id="4" name="Kombinationstegning 3"/>
          <p:cNvSpPr/>
          <p:nvPr/>
        </p:nvSpPr>
        <p:spPr>
          <a:xfrm>
            <a:off x="448408" y="1943023"/>
            <a:ext cx="7491046" cy="3411492"/>
          </a:xfrm>
          <a:custGeom>
            <a:avLst/>
            <a:gdLst>
              <a:gd name="connsiteX0" fmla="*/ 0 w 7491046"/>
              <a:gd name="connsiteY0" fmla="*/ 3411492 h 3411492"/>
              <a:gd name="connsiteX1" fmla="*/ 3490546 w 7491046"/>
              <a:gd name="connsiteY1" fmla="*/ 77 h 3411492"/>
              <a:gd name="connsiteX2" fmla="*/ 7491046 w 7491046"/>
              <a:gd name="connsiteY2" fmla="*/ 3332362 h 34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1046" h="3411492">
                <a:moveTo>
                  <a:pt x="0" y="3411492"/>
                </a:moveTo>
                <a:cubicBezTo>
                  <a:pt x="1121019" y="1712378"/>
                  <a:pt x="2242038" y="13265"/>
                  <a:pt x="3490546" y="77"/>
                </a:cubicBezTo>
                <a:cubicBezTo>
                  <a:pt x="4739054" y="-13111"/>
                  <a:pt x="6115050" y="1659625"/>
                  <a:pt x="7491046" y="3332362"/>
                </a:cubicBezTo>
              </a:path>
            </a:pathLst>
          </a:custGeom>
          <a:noFill/>
          <a:ln w="508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4613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Kombinationstegning 3"/>
          <p:cNvSpPr/>
          <p:nvPr/>
        </p:nvSpPr>
        <p:spPr>
          <a:xfrm>
            <a:off x="1259632" y="2132856"/>
            <a:ext cx="6696744" cy="3230374"/>
          </a:xfrm>
          <a:custGeom>
            <a:avLst/>
            <a:gdLst>
              <a:gd name="connsiteX0" fmla="*/ 0 w 7491046"/>
              <a:gd name="connsiteY0" fmla="*/ 3411492 h 3411492"/>
              <a:gd name="connsiteX1" fmla="*/ 3490546 w 7491046"/>
              <a:gd name="connsiteY1" fmla="*/ 77 h 3411492"/>
              <a:gd name="connsiteX2" fmla="*/ 7491046 w 7491046"/>
              <a:gd name="connsiteY2" fmla="*/ 3332362 h 34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1046" h="3411492">
                <a:moveTo>
                  <a:pt x="0" y="3411492"/>
                </a:moveTo>
                <a:cubicBezTo>
                  <a:pt x="1121019" y="1712378"/>
                  <a:pt x="2242038" y="13265"/>
                  <a:pt x="3490546" y="77"/>
                </a:cubicBezTo>
                <a:cubicBezTo>
                  <a:pt x="4739054" y="-13111"/>
                  <a:pt x="6115050" y="1659625"/>
                  <a:pt x="7491046" y="3332362"/>
                </a:cubicBezTo>
              </a:path>
            </a:pathLst>
          </a:custGeom>
          <a:noFill/>
          <a:ln w="508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19" y="1124744"/>
            <a:ext cx="9073008" cy="4466903"/>
          </a:xfrm>
        </p:spPr>
        <p:txBody>
          <a:bodyPr/>
          <a:lstStyle/>
          <a:p>
            <a:r>
              <a:rPr lang="da-DK" dirty="0" smtClean="0"/>
              <a:t>                                                   Militær</a:t>
            </a:r>
          </a:p>
          <a:p>
            <a:endParaRPr lang="da-DK" dirty="0" smtClean="0"/>
          </a:p>
          <a:p>
            <a:r>
              <a:rPr lang="da-DK" dirty="0"/>
              <a:t> </a:t>
            </a:r>
            <a:r>
              <a:rPr lang="da-DK" dirty="0" smtClean="0"/>
              <a:t>                                                                       </a:t>
            </a:r>
            <a:r>
              <a:rPr lang="da-DK" dirty="0"/>
              <a:t>Mægling</a:t>
            </a:r>
          </a:p>
          <a:p>
            <a:endParaRPr lang="da-DK" dirty="0" smtClean="0"/>
          </a:p>
          <a:p>
            <a:r>
              <a:rPr lang="da-DK" dirty="0" smtClean="0"/>
              <a:t>                                                                        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Bistand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Eksplosion 1 6"/>
          <p:cNvSpPr/>
          <p:nvPr/>
        </p:nvSpPr>
        <p:spPr>
          <a:xfrm>
            <a:off x="4283968" y="1988840"/>
            <a:ext cx="32403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8" name="Nedadgående pil 7"/>
          <p:cNvSpPr/>
          <p:nvPr/>
        </p:nvSpPr>
        <p:spPr>
          <a:xfrm>
            <a:off x="4305754" y="1412776"/>
            <a:ext cx="234026" cy="43204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1" name="Nedadgående pil 10"/>
          <p:cNvSpPr/>
          <p:nvPr/>
        </p:nvSpPr>
        <p:spPr>
          <a:xfrm rot="19809797">
            <a:off x="4618142" y="1373374"/>
            <a:ext cx="130725" cy="72687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02860">
            <a:off x="4001234" y="1416929"/>
            <a:ext cx="433387" cy="639763"/>
          </a:xfrm>
          <a:prstGeom prst="rect">
            <a:avLst/>
          </a:prstGeom>
          <a:noFill/>
          <a:ln w="6350">
            <a:noFill/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Nedadgående pil 15"/>
          <p:cNvSpPr/>
          <p:nvPr/>
        </p:nvSpPr>
        <p:spPr>
          <a:xfrm rot="2715413">
            <a:off x="5772333" y="1845663"/>
            <a:ext cx="288032" cy="8640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9" name="Nedadgående pil 18"/>
          <p:cNvSpPr/>
          <p:nvPr/>
        </p:nvSpPr>
        <p:spPr>
          <a:xfrm rot="16200000">
            <a:off x="866953" y="4559506"/>
            <a:ext cx="288032" cy="8640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4811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Kombinationstegning 3"/>
          <p:cNvSpPr/>
          <p:nvPr/>
        </p:nvSpPr>
        <p:spPr>
          <a:xfrm>
            <a:off x="1259632" y="2132856"/>
            <a:ext cx="6696744" cy="3230374"/>
          </a:xfrm>
          <a:custGeom>
            <a:avLst/>
            <a:gdLst>
              <a:gd name="connsiteX0" fmla="*/ 0 w 7491046"/>
              <a:gd name="connsiteY0" fmla="*/ 3411492 h 3411492"/>
              <a:gd name="connsiteX1" fmla="*/ 3490546 w 7491046"/>
              <a:gd name="connsiteY1" fmla="*/ 77 h 3411492"/>
              <a:gd name="connsiteX2" fmla="*/ 7491046 w 7491046"/>
              <a:gd name="connsiteY2" fmla="*/ 3332362 h 34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1046" h="3411492">
                <a:moveTo>
                  <a:pt x="0" y="3411492"/>
                </a:moveTo>
                <a:cubicBezTo>
                  <a:pt x="1121019" y="1712378"/>
                  <a:pt x="2242038" y="13265"/>
                  <a:pt x="3490546" y="77"/>
                </a:cubicBezTo>
                <a:cubicBezTo>
                  <a:pt x="4739054" y="-13111"/>
                  <a:pt x="6115050" y="1659625"/>
                  <a:pt x="7491046" y="3332362"/>
                </a:cubicBezTo>
              </a:path>
            </a:pathLst>
          </a:custGeom>
          <a:noFill/>
          <a:ln w="508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19" y="1124744"/>
            <a:ext cx="9073008" cy="4466903"/>
          </a:xfrm>
        </p:spPr>
        <p:txBody>
          <a:bodyPr/>
          <a:lstStyle/>
          <a:p>
            <a:r>
              <a:rPr lang="da-DK" dirty="0" smtClean="0"/>
              <a:t>                                                   Militær</a:t>
            </a:r>
          </a:p>
          <a:p>
            <a:endParaRPr lang="da-DK" dirty="0" smtClean="0"/>
          </a:p>
          <a:p>
            <a:r>
              <a:rPr lang="da-DK" dirty="0"/>
              <a:t> </a:t>
            </a:r>
            <a:r>
              <a:rPr lang="da-DK" dirty="0" smtClean="0"/>
              <a:t>                                                                       </a:t>
            </a:r>
            <a:r>
              <a:rPr lang="da-DK" dirty="0"/>
              <a:t>Mægling</a:t>
            </a:r>
          </a:p>
          <a:p>
            <a:endParaRPr lang="da-DK" dirty="0" smtClean="0"/>
          </a:p>
          <a:p>
            <a:r>
              <a:rPr lang="da-DK" dirty="0" smtClean="0"/>
              <a:t>                                                                        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Bistand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Eksplosion 1 6"/>
          <p:cNvSpPr/>
          <p:nvPr/>
        </p:nvSpPr>
        <p:spPr>
          <a:xfrm>
            <a:off x="4283968" y="1988840"/>
            <a:ext cx="32403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8" name="Nedadgående pil 7"/>
          <p:cNvSpPr/>
          <p:nvPr/>
        </p:nvSpPr>
        <p:spPr>
          <a:xfrm>
            <a:off x="4305754" y="1412776"/>
            <a:ext cx="234026" cy="43204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1" name="Nedadgående pil 10"/>
          <p:cNvSpPr/>
          <p:nvPr/>
        </p:nvSpPr>
        <p:spPr>
          <a:xfrm rot="19809797">
            <a:off x="4618142" y="1373374"/>
            <a:ext cx="130725" cy="72687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02860">
            <a:off x="4001234" y="1416929"/>
            <a:ext cx="433387" cy="639763"/>
          </a:xfrm>
          <a:prstGeom prst="rect">
            <a:avLst/>
          </a:prstGeom>
          <a:noFill/>
          <a:ln w="6350">
            <a:noFill/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Nedadgående pil 15"/>
          <p:cNvSpPr/>
          <p:nvPr/>
        </p:nvSpPr>
        <p:spPr>
          <a:xfrm rot="2715413">
            <a:off x="5772333" y="1845663"/>
            <a:ext cx="288032" cy="8640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9" name="Nedadgående pil 18"/>
          <p:cNvSpPr/>
          <p:nvPr/>
        </p:nvSpPr>
        <p:spPr>
          <a:xfrm rot="16200000">
            <a:off x="866953" y="4559506"/>
            <a:ext cx="288032" cy="8640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2" name="Højrepil 11"/>
          <p:cNvSpPr/>
          <p:nvPr/>
        </p:nvSpPr>
        <p:spPr>
          <a:xfrm rot="18501559" flipV="1">
            <a:off x="2120241" y="3358674"/>
            <a:ext cx="1195396" cy="984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Højrepil 12"/>
          <p:cNvSpPr/>
          <p:nvPr/>
        </p:nvSpPr>
        <p:spPr>
          <a:xfrm rot="18203322" flipV="1">
            <a:off x="1359481" y="4456464"/>
            <a:ext cx="1195396" cy="984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Højrepil 13"/>
          <p:cNvSpPr/>
          <p:nvPr/>
        </p:nvSpPr>
        <p:spPr>
          <a:xfrm rot="19470030" flipV="1">
            <a:off x="3082893" y="2579352"/>
            <a:ext cx="790111" cy="11707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Afrundet rektangel 14"/>
          <p:cNvSpPr/>
          <p:nvPr/>
        </p:nvSpPr>
        <p:spPr>
          <a:xfrm>
            <a:off x="3347864" y="1124744"/>
            <a:ext cx="2160240" cy="151216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3791813" y="2564904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rgbClr val="FF0000"/>
                </a:solidFill>
              </a:rPr>
              <a:t>Stabilisering</a:t>
            </a:r>
          </a:p>
          <a:p>
            <a:r>
              <a:rPr lang="da-DK" sz="1600" dirty="0" err="1" smtClean="0">
                <a:solidFill>
                  <a:srgbClr val="FF0000"/>
                </a:solidFill>
              </a:rPr>
              <a:t>Samtænkning</a:t>
            </a:r>
            <a:endParaRPr lang="da-DK" sz="1600" dirty="0">
              <a:solidFill>
                <a:srgbClr val="FF000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58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Kombinationstegning 3"/>
          <p:cNvSpPr/>
          <p:nvPr/>
        </p:nvSpPr>
        <p:spPr>
          <a:xfrm>
            <a:off x="1259632" y="2132856"/>
            <a:ext cx="6696744" cy="3230374"/>
          </a:xfrm>
          <a:custGeom>
            <a:avLst/>
            <a:gdLst>
              <a:gd name="connsiteX0" fmla="*/ 0 w 7491046"/>
              <a:gd name="connsiteY0" fmla="*/ 3411492 h 3411492"/>
              <a:gd name="connsiteX1" fmla="*/ 3490546 w 7491046"/>
              <a:gd name="connsiteY1" fmla="*/ 77 h 3411492"/>
              <a:gd name="connsiteX2" fmla="*/ 7491046 w 7491046"/>
              <a:gd name="connsiteY2" fmla="*/ 3332362 h 34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1046" h="3411492">
                <a:moveTo>
                  <a:pt x="0" y="3411492"/>
                </a:moveTo>
                <a:cubicBezTo>
                  <a:pt x="1121019" y="1712378"/>
                  <a:pt x="2242038" y="13265"/>
                  <a:pt x="3490546" y="77"/>
                </a:cubicBezTo>
                <a:cubicBezTo>
                  <a:pt x="4739054" y="-13111"/>
                  <a:pt x="6115050" y="1659625"/>
                  <a:pt x="7491046" y="3332362"/>
                </a:cubicBezTo>
              </a:path>
            </a:pathLst>
          </a:custGeom>
          <a:noFill/>
          <a:ln w="508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19" y="1124744"/>
            <a:ext cx="9073008" cy="4466903"/>
          </a:xfrm>
        </p:spPr>
        <p:txBody>
          <a:bodyPr/>
          <a:lstStyle/>
          <a:p>
            <a:r>
              <a:rPr lang="da-DK" dirty="0" smtClean="0"/>
              <a:t>                                                   Militær</a:t>
            </a:r>
          </a:p>
          <a:p>
            <a:endParaRPr lang="da-DK" dirty="0" smtClean="0"/>
          </a:p>
          <a:p>
            <a:r>
              <a:rPr lang="da-DK" dirty="0"/>
              <a:t> </a:t>
            </a:r>
            <a:r>
              <a:rPr lang="da-DK" dirty="0" smtClean="0"/>
              <a:t>                                                                       </a:t>
            </a:r>
            <a:r>
              <a:rPr lang="da-DK" dirty="0"/>
              <a:t>Mægling</a:t>
            </a:r>
          </a:p>
          <a:p>
            <a:endParaRPr lang="da-DK" dirty="0" smtClean="0"/>
          </a:p>
          <a:p>
            <a:r>
              <a:rPr lang="da-DK" dirty="0" smtClean="0"/>
              <a:t>                                                                        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Bistand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Eksplosion 1 6"/>
          <p:cNvSpPr/>
          <p:nvPr/>
        </p:nvSpPr>
        <p:spPr>
          <a:xfrm>
            <a:off x="4283968" y="1988840"/>
            <a:ext cx="32403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8" name="Nedadgående pil 7"/>
          <p:cNvSpPr/>
          <p:nvPr/>
        </p:nvSpPr>
        <p:spPr>
          <a:xfrm>
            <a:off x="4305754" y="1412776"/>
            <a:ext cx="234026" cy="43204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1" name="Nedadgående pil 10"/>
          <p:cNvSpPr/>
          <p:nvPr/>
        </p:nvSpPr>
        <p:spPr>
          <a:xfrm rot="19809797">
            <a:off x="4618142" y="1373374"/>
            <a:ext cx="130725" cy="72687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02860">
            <a:off x="4001234" y="1416929"/>
            <a:ext cx="433387" cy="639763"/>
          </a:xfrm>
          <a:prstGeom prst="rect">
            <a:avLst/>
          </a:prstGeom>
          <a:noFill/>
          <a:ln w="6350">
            <a:noFill/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Nedadgående pil 15"/>
          <p:cNvSpPr/>
          <p:nvPr/>
        </p:nvSpPr>
        <p:spPr>
          <a:xfrm rot="2715413">
            <a:off x="5772333" y="1845663"/>
            <a:ext cx="288032" cy="8640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9" name="Nedadgående pil 18"/>
          <p:cNvSpPr/>
          <p:nvPr/>
        </p:nvSpPr>
        <p:spPr>
          <a:xfrm rot="16200000">
            <a:off x="866953" y="4559506"/>
            <a:ext cx="288032" cy="8640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787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Missing links !</a:t>
            </a:r>
            <a:endParaRPr lang="da-DK" sz="2800" dirty="0"/>
          </a:p>
        </p:txBody>
      </p:sp>
      <p:sp>
        <p:nvSpPr>
          <p:cNvPr id="4" name="Kombinationstegning 3"/>
          <p:cNvSpPr/>
          <p:nvPr/>
        </p:nvSpPr>
        <p:spPr>
          <a:xfrm>
            <a:off x="1259632" y="2132856"/>
            <a:ext cx="6696744" cy="3230374"/>
          </a:xfrm>
          <a:custGeom>
            <a:avLst/>
            <a:gdLst>
              <a:gd name="connsiteX0" fmla="*/ 0 w 7491046"/>
              <a:gd name="connsiteY0" fmla="*/ 3411492 h 3411492"/>
              <a:gd name="connsiteX1" fmla="*/ 3490546 w 7491046"/>
              <a:gd name="connsiteY1" fmla="*/ 77 h 3411492"/>
              <a:gd name="connsiteX2" fmla="*/ 7491046 w 7491046"/>
              <a:gd name="connsiteY2" fmla="*/ 3332362 h 34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1046" h="3411492">
                <a:moveTo>
                  <a:pt x="0" y="3411492"/>
                </a:moveTo>
                <a:cubicBezTo>
                  <a:pt x="1121019" y="1712378"/>
                  <a:pt x="2242038" y="13265"/>
                  <a:pt x="3490546" y="77"/>
                </a:cubicBezTo>
                <a:cubicBezTo>
                  <a:pt x="4739054" y="-13111"/>
                  <a:pt x="6115050" y="1659625"/>
                  <a:pt x="7491046" y="3332362"/>
                </a:cubicBezTo>
              </a:path>
            </a:pathLst>
          </a:custGeom>
          <a:noFill/>
          <a:ln w="508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19" y="1124744"/>
            <a:ext cx="9073008" cy="4466903"/>
          </a:xfrm>
        </p:spPr>
        <p:txBody>
          <a:bodyPr/>
          <a:lstStyle/>
          <a:p>
            <a:r>
              <a:rPr lang="da-DK" dirty="0" smtClean="0"/>
              <a:t>                                                   Militær</a:t>
            </a:r>
          </a:p>
          <a:p>
            <a:endParaRPr lang="da-DK" dirty="0" smtClean="0"/>
          </a:p>
          <a:p>
            <a:r>
              <a:rPr lang="da-DK" dirty="0"/>
              <a:t> </a:t>
            </a:r>
            <a:r>
              <a:rPr lang="da-DK" dirty="0" smtClean="0"/>
              <a:t>                                                                       </a:t>
            </a:r>
            <a:r>
              <a:rPr lang="da-DK" dirty="0"/>
              <a:t>Mægling</a:t>
            </a:r>
          </a:p>
          <a:p>
            <a:endParaRPr lang="da-DK" dirty="0" smtClean="0"/>
          </a:p>
          <a:p>
            <a:r>
              <a:rPr lang="da-DK" dirty="0" smtClean="0"/>
              <a:t>                                                                        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Bistand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7" name="Eksplosion 1 6"/>
          <p:cNvSpPr/>
          <p:nvPr/>
        </p:nvSpPr>
        <p:spPr>
          <a:xfrm>
            <a:off x="4283968" y="1988840"/>
            <a:ext cx="324036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8" name="Nedadgående pil 7"/>
          <p:cNvSpPr/>
          <p:nvPr/>
        </p:nvSpPr>
        <p:spPr>
          <a:xfrm>
            <a:off x="4305754" y="1412776"/>
            <a:ext cx="234026" cy="43204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1" name="Nedadgående pil 10"/>
          <p:cNvSpPr/>
          <p:nvPr/>
        </p:nvSpPr>
        <p:spPr>
          <a:xfrm rot="19809797">
            <a:off x="4618142" y="1373374"/>
            <a:ext cx="130725" cy="72687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02860">
            <a:off x="4001234" y="1416929"/>
            <a:ext cx="433387" cy="639763"/>
          </a:xfrm>
          <a:prstGeom prst="rect">
            <a:avLst/>
          </a:prstGeom>
          <a:noFill/>
          <a:ln w="6350">
            <a:noFill/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Nedadgående pil 15"/>
          <p:cNvSpPr/>
          <p:nvPr/>
        </p:nvSpPr>
        <p:spPr>
          <a:xfrm rot="2715413">
            <a:off x="5772333" y="1845663"/>
            <a:ext cx="288032" cy="8640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19" name="Nedadgående pil 18"/>
          <p:cNvSpPr/>
          <p:nvPr/>
        </p:nvSpPr>
        <p:spPr>
          <a:xfrm rot="16200000">
            <a:off x="866953" y="4559506"/>
            <a:ext cx="288032" cy="8640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679653" y="2594521"/>
            <a:ext cx="835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Optrapning                                    Erindring</a:t>
            </a:r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2591780" y="2996952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5959438" y="3005336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38714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CRIC </a:t>
            </a:r>
            <a:br>
              <a:rPr lang="da-DK" sz="2800" dirty="0" smtClean="0"/>
            </a:br>
            <a:r>
              <a:rPr lang="da-DK" sz="2800" dirty="0" smtClean="0"/>
              <a:t>diamanten</a:t>
            </a:r>
            <a:endParaRPr lang="da-DK" sz="2800" dirty="0"/>
          </a:p>
        </p:txBody>
      </p:sp>
      <p:sp>
        <p:nvSpPr>
          <p:cNvPr id="5" name="Tekstboks 4"/>
          <p:cNvSpPr txBox="1"/>
          <p:nvPr/>
        </p:nvSpPr>
        <p:spPr>
          <a:xfrm>
            <a:off x="679653" y="2594521"/>
            <a:ext cx="835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Optrapning                                    Erindring</a:t>
            </a:r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2591780" y="2996952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5959438" y="3005336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boks 14"/>
          <p:cNvSpPr txBox="1"/>
          <p:nvPr/>
        </p:nvSpPr>
        <p:spPr>
          <a:xfrm>
            <a:off x="3491880" y="4046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Konfliktteori</a:t>
            </a:r>
            <a:endParaRPr lang="da-DK" dirty="0"/>
          </a:p>
        </p:txBody>
      </p:sp>
      <p:sp>
        <p:nvSpPr>
          <p:cNvPr id="17" name="Ellipse 16"/>
          <p:cNvSpPr/>
          <p:nvPr/>
        </p:nvSpPr>
        <p:spPr>
          <a:xfrm>
            <a:off x="4273172" y="915497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kstboks 17"/>
          <p:cNvSpPr txBox="1"/>
          <p:nvPr/>
        </p:nvSpPr>
        <p:spPr>
          <a:xfrm>
            <a:off x="3515690" y="54452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Viden, ekspertise</a:t>
            </a:r>
            <a:endParaRPr lang="da-DK" dirty="0"/>
          </a:p>
        </p:txBody>
      </p:sp>
      <p:sp>
        <p:nvSpPr>
          <p:cNvPr id="20" name="Ellipse 19"/>
          <p:cNvSpPr/>
          <p:nvPr/>
        </p:nvSpPr>
        <p:spPr>
          <a:xfrm>
            <a:off x="4307778" y="5085184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Lige forbindelse 11"/>
          <p:cNvCxnSpPr/>
          <p:nvPr/>
        </p:nvCxnSpPr>
        <p:spPr>
          <a:xfrm flipV="1">
            <a:off x="3059832" y="1277144"/>
            <a:ext cx="1393360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/>
          <p:cNvCxnSpPr/>
          <p:nvPr/>
        </p:nvCxnSpPr>
        <p:spPr>
          <a:xfrm flipV="1">
            <a:off x="4487798" y="3140968"/>
            <a:ext cx="1393360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 flipH="1" flipV="1">
            <a:off x="4453192" y="1277144"/>
            <a:ext cx="1427966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/>
          <p:cNvCxnSpPr/>
          <p:nvPr/>
        </p:nvCxnSpPr>
        <p:spPr>
          <a:xfrm flipH="1" flipV="1">
            <a:off x="3059832" y="3140968"/>
            <a:ext cx="1427966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Kombinationstegning 13"/>
          <p:cNvSpPr/>
          <p:nvPr/>
        </p:nvSpPr>
        <p:spPr>
          <a:xfrm>
            <a:off x="1259632" y="1943023"/>
            <a:ext cx="6679822" cy="3411492"/>
          </a:xfrm>
          <a:custGeom>
            <a:avLst/>
            <a:gdLst>
              <a:gd name="connsiteX0" fmla="*/ 0 w 7491046"/>
              <a:gd name="connsiteY0" fmla="*/ 3411492 h 3411492"/>
              <a:gd name="connsiteX1" fmla="*/ 3490546 w 7491046"/>
              <a:gd name="connsiteY1" fmla="*/ 77 h 3411492"/>
              <a:gd name="connsiteX2" fmla="*/ 7491046 w 7491046"/>
              <a:gd name="connsiteY2" fmla="*/ 3332362 h 34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1046" h="3411492">
                <a:moveTo>
                  <a:pt x="0" y="3411492"/>
                </a:moveTo>
                <a:cubicBezTo>
                  <a:pt x="1121019" y="1712378"/>
                  <a:pt x="2242038" y="13265"/>
                  <a:pt x="3490546" y="77"/>
                </a:cubicBezTo>
                <a:cubicBezTo>
                  <a:pt x="4739054" y="-13111"/>
                  <a:pt x="6115050" y="1659625"/>
                  <a:pt x="7491046" y="3332362"/>
                </a:cubicBezTo>
              </a:path>
            </a:pathLst>
          </a:custGeom>
          <a:noFill/>
          <a:ln w="50800">
            <a:solidFill>
              <a:schemeClr val="accent1">
                <a:shade val="50000"/>
                <a:alpha val="3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571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CRIC </a:t>
            </a:r>
            <a:br>
              <a:rPr lang="da-DK" sz="2800" dirty="0" smtClean="0"/>
            </a:br>
            <a:r>
              <a:rPr lang="da-DK" sz="2800" dirty="0" smtClean="0"/>
              <a:t>diamanten</a:t>
            </a:r>
            <a:endParaRPr lang="da-DK" sz="2800" dirty="0"/>
          </a:p>
        </p:txBody>
      </p:sp>
      <p:sp>
        <p:nvSpPr>
          <p:cNvPr id="5" name="Tekstboks 4"/>
          <p:cNvSpPr txBox="1"/>
          <p:nvPr/>
        </p:nvSpPr>
        <p:spPr>
          <a:xfrm>
            <a:off x="679653" y="2594521"/>
            <a:ext cx="835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Optrapning                                    Erindring</a:t>
            </a:r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2591780" y="2996952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5959438" y="3005336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boks 14"/>
          <p:cNvSpPr txBox="1"/>
          <p:nvPr/>
        </p:nvSpPr>
        <p:spPr>
          <a:xfrm>
            <a:off x="3491880" y="4046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Konfliktteori</a:t>
            </a:r>
            <a:endParaRPr lang="da-DK" dirty="0"/>
          </a:p>
        </p:txBody>
      </p:sp>
      <p:sp>
        <p:nvSpPr>
          <p:cNvPr id="17" name="Ellipse 16"/>
          <p:cNvSpPr/>
          <p:nvPr/>
        </p:nvSpPr>
        <p:spPr>
          <a:xfrm>
            <a:off x="4273172" y="915497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kstboks 17"/>
          <p:cNvSpPr txBox="1"/>
          <p:nvPr/>
        </p:nvSpPr>
        <p:spPr>
          <a:xfrm>
            <a:off x="3515690" y="54452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Viden, ekspertise</a:t>
            </a:r>
            <a:endParaRPr lang="da-DK" dirty="0"/>
          </a:p>
        </p:txBody>
      </p:sp>
      <p:sp>
        <p:nvSpPr>
          <p:cNvPr id="20" name="Ellipse 19"/>
          <p:cNvSpPr/>
          <p:nvPr/>
        </p:nvSpPr>
        <p:spPr>
          <a:xfrm>
            <a:off x="4307778" y="5085184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Lige forbindelse 11"/>
          <p:cNvCxnSpPr/>
          <p:nvPr/>
        </p:nvCxnSpPr>
        <p:spPr>
          <a:xfrm flipV="1">
            <a:off x="3059832" y="1277144"/>
            <a:ext cx="1393360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/>
          <p:cNvCxnSpPr/>
          <p:nvPr/>
        </p:nvCxnSpPr>
        <p:spPr>
          <a:xfrm flipV="1">
            <a:off x="4487798" y="3140968"/>
            <a:ext cx="1393360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 flipH="1" flipV="1">
            <a:off x="4453192" y="1277144"/>
            <a:ext cx="1427966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/>
          <p:cNvCxnSpPr/>
          <p:nvPr/>
        </p:nvCxnSpPr>
        <p:spPr>
          <a:xfrm flipH="1" flipV="1">
            <a:off x="3059832" y="3140968"/>
            <a:ext cx="1427966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64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plan</a:t>
            </a:r>
            <a:endParaRPr lang="e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da-DK" dirty="0" smtClean="0"/>
              <a:t>Min baggrund</a:t>
            </a:r>
          </a:p>
          <a:p>
            <a:pPr marL="342900" indent="-342900">
              <a:buAutoNum type="arabicParenR"/>
            </a:pPr>
            <a:r>
              <a:rPr lang="da-DK" dirty="0" smtClean="0"/>
              <a:t>hvad, hvem og hvordan er CRIC</a:t>
            </a:r>
          </a:p>
          <a:p>
            <a:pPr marL="342900" indent="-342900">
              <a:buAutoNum type="arabicParenR"/>
            </a:pPr>
            <a:r>
              <a:rPr lang="da-DK" dirty="0" smtClean="0"/>
              <a:t>Konfliktforebyggelse</a:t>
            </a:r>
          </a:p>
          <a:p>
            <a:pPr marL="342900" indent="-342900">
              <a:buAutoNum type="arabicParenR"/>
            </a:pPr>
            <a:r>
              <a:rPr lang="da-DK" dirty="0" smtClean="0"/>
              <a:t>Vold/</a:t>
            </a:r>
            <a:r>
              <a:rPr lang="da-DK" dirty="0" err="1" smtClean="0"/>
              <a:t>ikke-vold</a:t>
            </a:r>
            <a:r>
              <a:rPr lang="da-DK" dirty="0" smtClean="0"/>
              <a:t>, følelser og nye medier i det arabiske forår</a:t>
            </a:r>
          </a:p>
          <a:p>
            <a:pPr marL="342900" indent="-342900">
              <a:buAutoNum type="arabicParenR"/>
            </a:pPr>
            <a:r>
              <a:rPr lang="da-DK" dirty="0" smtClean="0"/>
              <a:t>Big data og tidlig aktion</a:t>
            </a:r>
          </a:p>
          <a:p>
            <a:pPr marL="342900" indent="-342900">
              <a:buAutoNum type="arabicParenR"/>
            </a:pPr>
            <a:r>
              <a:rPr lang="da-DK" dirty="0" smtClean="0"/>
              <a:t>Diskussion  </a:t>
            </a:r>
          </a:p>
          <a:p>
            <a:pPr marL="342900" indent="-342900">
              <a:buAutoNum type="arabicParenR"/>
            </a:pPr>
            <a:endParaRPr lang="e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22130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CRIC </a:t>
            </a:r>
            <a:br>
              <a:rPr lang="da-DK" sz="2800" dirty="0" smtClean="0"/>
            </a:br>
            <a:r>
              <a:rPr lang="da-DK" sz="2800" dirty="0" smtClean="0"/>
              <a:t>diamanten</a:t>
            </a:r>
            <a:endParaRPr lang="da-DK" sz="2800" dirty="0"/>
          </a:p>
        </p:txBody>
      </p:sp>
      <p:sp>
        <p:nvSpPr>
          <p:cNvPr id="5" name="Tekstboks 4"/>
          <p:cNvSpPr txBox="1"/>
          <p:nvPr/>
        </p:nvSpPr>
        <p:spPr>
          <a:xfrm>
            <a:off x="679653" y="2594521"/>
            <a:ext cx="835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Optrapning                                    Erindring</a:t>
            </a:r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2591780" y="2996952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5959438" y="3005336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boks 14"/>
          <p:cNvSpPr txBox="1"/>
          <p:nvPr/>
        </p:nvSpPr>
        <p:spPr>
          <a:xfrm>
            <a:off x="3491880" y="4046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Konfliktteori</a:t>
            </a:r>
            <a:endParaRPr lang="da-DK" dirty="0"/>
          </a:p>
        </p:txBody>
      </p:sp>
      <p:sp>
        <p:nvSpPr>
          <p:cNvPr id="17" name="Ellipse 16"/>
          <p:cNvSpPr/>
          <p:nvPr/>
        </p:nvSpPr>
        <p:spPr>
          <a:xfrm>
            <a:off x="4273172" y="915497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kstboks 17"/>
          <p:cNvSpPr txBox="1"/>
          <p:nvPr/>
        </p:nvSpPr>
        <p:spPr>
          <a:xfrm>
            <a:off x="3515690" y="54452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Viden, ekspertise</a:t>
            </a:r>
            <a:endParaRPr lang="da-DK" dirty="0"/>
          </a:p>
        </p:txBody>
      </p:sp>
      <p:sp>
        <p:nvSpPr>
          <p:cNvPr id="20" name="Ellipse 19"/>
          <p:cNvSpPr/>
          <p:nvPr/>
        </p:nvSpPr>
        <p:spPr>
          <a:xfrm>
            <a:off x="4307778" y="5085184"/>
            <a:ext cx="360040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Lige forbindelse 11"/>
          <p:cNvCxnSpPr/>
          <p:nvPr/>
        </p:nvCxnSpPr>
        <p:spPr>
          <a:xfrm flipV="1">
            <a:off x="3059832" y="1277144"/>
            <a:ext cx="1393360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/>
          <p:cNvCxnSpPr/>
          <p:nvPr/>
        </p:nvCxnSpPr>
        <p:spPr>
          <a:xfrm flipV="1">
            <a:off x="4487798" y="3140968"/>
            <a:ext cx="1393360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 flipH="1" flipV="1">
            <a:off x="4453192" y="1277144"/>
            <a:ext cx="1427966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/>
          <p:cNvCxnSpPr/>
          <p:nvPr/>
        </p:nvCxnSpPr>
        <p:spPr>
          <a:xfrm flipH="1" flipV="1">
            <a:off x="3059832" y="3140968"/>
            <a:ext cx="1427966" cy="18638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boks 2"/>
          <p:cNvSpPr txBox="1"/>
          <p:nvPr/>
        </p:nvSpPr>
        <p:spPr>
          <a:xfrm>
            <a:off x="5652120" y="45266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Konflikt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Følelsers sociologi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Vold</a:t>
            </a:r>
            <a:endParaRPr lang="da-DK" sz="1200" dirty="0"/>
          </a:p>
        </p:txBody>
      </p:sp>
      <p:sp>
        <p:nvSpPr>
          <p:cNvPr id="16" name="Tekstboks 15"/>
          <p:cNvSpPr txBox="1"/>
          <p:nvPr/>
        </p:nvSpPr>
        <p:spPr>
          <a:xfrm>
            <a:off x="5184478" y="5485789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Nye sociale medier (</a:t>
            </a:r>
            <a:r>
              <a:rPr lang="da-DK" sz="1200" dirty="0"/>
              <a:t>S</a:t>
            </a:r>
            <a:r>
              <a:rPr lang="da-DK" sz="1200" dirty="0" smtClean="0"/>
              <a:t>yrien)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Informationsteknologi (</a:t>
            </a:r>
            <a:r>
              <a:rPr lang="da-DK" sz="1200" dirty="0" err="1" smtClean="0"/>
              <a:t>HoA</a:t>
            </a:r>
            <a:r>
              <a:rPr lang="da-DK" sz="1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Hvordan skabes konfliktviden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Praktikere – processer - teknikker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200" dirty="0" smtClean="0"/>
          </a:p>
          <a:p>
            <a:endParaRPr lang="da-DK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200" dirty="0"/>
          </a:p>
        </p:txBody>
      </p:sp>
      <p:sp>
        <p:nvSpPr>
          <p:cNvPr id="19" name="Tekstboks 18"/>
          <p:cNvSpPr txBox="1"/>
          <p:nvPr/>
        </p:nvSpPr>
        <p:spPr>
          <a:xfrm>
            <a:off x="827585" y="299695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Levanten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Afrikas Horn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Generelt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200" dirty="0" smtClean="0"/>
          </a:p>
          <a:p>
            <a:endParaRPr lang="da-DK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200" dirty="0"/>
          </a:p>
        </p:txBody>
      </p:sp>
      <p:sp>
        <p:nvSpPr>
          <p:cNvPr id="21" name="Tekstboks 20"/>
          <p:cNvSpPr txBox="1"/>
          <p:nvPr/>
        </p:nvSpPr>
        <p:spPr>
          <a:xfrm>
            <a:off x="6372200" y="2968724"/>
            <a:ext cx="219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Syrien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Afrikas Horn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200" dirty="0" smtClean="0"/>
              <a:t>Generelt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200" dirty="0" smtClean="0"/>
          </a:p>
          <a:p>
            <a:endParaRPr lang="da-DK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2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614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kan </a:t>
            </a:r>
            <a:r>
              <a:rPr lang="da-DK" dirty="0" smtClean="0"/>
              <a:t>CRIC </a:t>
            </a:r>
            <a:r>
              <a:rPr lang="da-DK" dirty="0"/>
              <a:t>gøre en </a:t>
            </a:r>
            <a:r>
              <a:rPr lang="da-DK" dirty="0" smtClean="0"/>
              <a:t>forskel</a:t>
            </a:r>
            <a:r>
              <a:rPr lang="da-DK" dirty="0"/>
              <a:t>?</a:t>
            </a:r>
            <a:endParaRPr lang="e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arenR"/>
            </a:pPr>
            <a:r>
              <a:rPr lang="da-DK" dirty="0" smtClean="0"/>
              <a:t>Give indsigter i konfliktens og voldens dynamikker før og efter krig er brudt ud  </a:t>
            </a:r>
          </a:p>
          <a:p>
            <a:pPr>
              <a:buAutoNum type="arabicParenR"/>
            </a:pPr>
            <a:r>
              <a:rPr lang="da-DK" dirty="0"/>
              <a:t>I</a:t>
            </a:r>
            <a:r>
              <a:rPr lang="da-DK" dirty="0" smtClean="0"/>
              <a:t>ndsigter i forebyggelse og fredsopbygning</a:t>
            </a:r>
          </a:p>
          <a:p>
            <a:pPr>
              <a:buAutoNum type="arabicParenR"/>
            </a:pPr>
            <a:r>
              <a:rPr lang="da-DK" dirty="0"/>
              <a:t>F</a:t>
            </a:r>
            <a:r>
              <a:rPr lang="da-DK" dirty="0" smtClean="0"/>
              <a:t>å konfliktløsnings-vinklen ind på </a:t>
            </a:r>
            <a:r>
              <a:rPr lang="da-DK" dirty="0" err="1" smtClean="0"/>
              <a:t>kbh’s</a:t>
            </a:r>
            <a:r>
              <a:rPr lang="da-DK" dirty="0" smtClean="0"/>
              <a:t> universitet og forme en generation af unge studerende der har indsigt i konflikter</a:t>
            </a:r>
          </a:p>
          <a:p>
            <a:pPr>
              <a:buAutoNum type="arabicParenR"/>
            </a:pPr>
            <a:r>
              <a:rPr lang="da-DK" dirty="0" smtClean="0"/>
              <a:t>Få konflikt-vinklen ind i </a:t>
            </a:r>
            <a:r>
              <a:rPr lang="da-DK" dirty="0" err="1" smtClean="0"/>
              <a:t>dk’s</a:t>
            </a:r>
            <a:r>
              <a:rPr lang="da-DK" dirty="0" smtClean="0"/>
              <a:t> medier og offentlige diskurs</a:t>
            </a:r>
          </a:p>
          <a:p>
            <a:pPr>
              <a:buAutoNum type="arabicParenR"/>
            </a:pPr>
            <a:endParaRPr lang="da-DK" dirty="0" smtClean="0"/>
          </a:p>
          <a:p>
            <a:pPr>
              <a:buAutoNum type="arabicParenR"/>
            </a:pPr>
            <a:endParaRPr lang="e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74478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konfliktforebyggelse</a:t>
            </a:r>
            <a:endParaRPr lang="e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da-DK" dirty="0"/>
          </a:p>
          <a:p>
            <a:pPr>
              <a:buFont typeface="Arial"/>
              <a:buChar char="•"/>
            </a:pPr>
            <a:r>
              <a:rPr lang="en" dirty="0" smtClean="0"/>
              <a:t>Selvom </a:t>
            </a:r>
            <a:r>
              <a:rPr lang="en" dirty="0"/>
              <a:t>det er volden man ønsker at forebygge, </a:t>
            </a:r>
            <a:r>
              <a:rPr lang="en" dirty="0" smtClean="0"/>
              <a:t>kaldes</a:t>
            </a:r>
            <a:r>
              <a:rPr lang="da-DK" dirty="0" smtClean="0"/>
              <a:t> det</a:t>
            </a:r>
            <a:r>
              <a:rPr lang="en" dirty="0" smtClean="0"/>
              <a:t> konflikt </a:t>
            </a:r>
            <a:r>
              <a:rPr lang="en" dirty="0"/>
              <a:t>forebyggelse. </a:t>
            </a:r>
            <a:endParaRPr lang="da-DK" dirty="0" smtClean="0"/>
          </a:p>
          <a:p>
            <a:pPr>
              <a:buFont typeface="Arial"/>
              <a:buChar char="•"/>
            </a:pPr>
            <a:r>
              <a:rPr lang="en" dirty="0" smtClean="0"/>
              <a:t>Præventiv diplomati </a:t>
            </a:r>
            <a:r>
              <a:rPr lang="da-DK" dirty="0" smtClean="0"/>
              <a:t>- </a:t>
            </a:r>
            <a:r>
              <a:rPr lang="en" dirty="0" smtClean="0"/>
              <a:t>Dag </a:t>
            </a:r>
            <a:r>
              <a:rPr lang="en" dirty="0"/>
              <a:t>Hammerskjold </a:t>
            </a:r>
            <a:r>
              <a:rPr lang="da-DK" dirty="0" smtClean="0"/>
              <a:t>i</a:t>
            </a:r>
            <a:r>
              <a:rPr lang="en" dirty="0" smtClean="0"/>
              <a:t>1960</a:t>
            </a:r>
            <a:endParaRPr lang="da-DK" dirty="0" smtClean="0"/>
          </a:p>
          <a:p>
            <a:pPr>
              <a:buFont typeface="Arial"/>
              <a:buChar char="•"/>
            </a:pPr>
            <a:endParaRPr lang="e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135352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Udfordringer ved konflikt forebyggelse </a:t>
            </a:r>
            <a:endParaRPr lang="e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da-DK" dirty="0" smtClean="0"/>
              <a:t>Manglende politiske opbagning fordi det ikke gir </a:t>
            </a:r>
            <a:r>
              <a:rPr lang="da-DK" dirty="0" err="1" smtClean="0"/>
              <a:t>credit</a:t>
            </a:r>
            <a:r>
              <a:rPr lang="da-DK" dirty="0" smtClean="0"/>
              <a:t> at have forebygget en krig </a:t>
            </a:r>
          </a:p>
          <a:p>
            <a:pPr>
              <a:buFont typeface="Arial"/>
              <a:buChar char="•"/>
            </a:pPr>
            <a:r>
              <a:rPr lang="da-DK" dirty="0" smtClean="0"/>
              <a:t>Vanskeligt at håndtere meget intense situationer </a:t>
            </a:r>
          </a:p>
          <a:p>
            <a:pPr>
              <a:buFont typeface="Arial"/>
              <a:buChar char="•"/>
            </a:pPr>
            <a:r>
              <a:rPr lang="da-DK" dirty="0" smtClean="0"/>
              <a:t>Vanskeligt at påvirke lederes os befolkningers handlinger</a:t>
            </a:r>
          </a:p>
          <a:p>
            <a:pPr>
              <a:buFont typeface="Arial"/>
              <a:buChar char="•"/>
            </a:pPr>
            <a:r>
              <a:rPr lang="da-DK" dirty="0" smtClean="0"/>
              <a:t>Man kan ikke generalisere med ”</a:t>
            </a:r>
            <a:r>
              <a:rPr lang="da-DK" dirty="0" err="1" smtClean="0"/>
              <a:t>what</a:t>
            </a:r>
            <a:r>
              <a:rPr lang="da-DK" dirty="0" smtClean="0"/>
              <a:t> to do” – det afhænger af situationen</a:t>
            </a:r>
          </a:p>
          <a:p>
            <a:pPr>
              <a:buFont typeface="Arial"/>
              <a:buChar char="•"/>
            </a:pPr>
            <a:r>
              <a:rPr lang="da-DK" dirty="0" smtClean="0"/>
              <a:t>Det er svært at undgå at det bare bliver ”nu skal vesten vise jer hvordan det skal gøres” </a:t>
            </a:r>
          </a:p>
          <a:p>
            <a:pPr marL="0" indent="0"/>
            <a:endParaRPr lang="da-DK" dirty="0" smtClean="0"/>
          </a:p>
          <a:p>
            <a:endParaRPr lang="e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85421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Mine projekter (stadig flere spørgsmål end svar</a:t>
            </a:r>
            <a:r>
              <a:rPr lang="da-DK" dirty="0" smtClean="0"/>
              <a:t>)</a:t>
            </a:r>
            <a:endParaRPr lang="e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da-DK" dirty="0" smtClean="0"/>
              <a:t>At </a:t>
            </a:r>
            <a:r>
              <a:rPr lang="da-DK" dirty="0"/>
              <a:t>forstå eskalation; konfliktens dynamikker, grænsen til vold, følelsesdynamikker, nye tendenser (sociale medier) </a:t>
            </a:r>
          </a:p>
          <a:p>
            <a:pPr>
              <a:buFont typeface="Arial"/>
              <a:buChar char="•"/>
            </a:pPr>
            <a:r>
              <a:rPr lang="da-DK" dirty="0"/>
              <a:t>At skabe alliancer mellem lokale freds-aktører </a:t>
            </a:r>
            <a:endParaRPr lang="en" dirty="0"/>
          </a:p>
          <a:p>
            <a:endParaRPr lang="e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97772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/>
          <p:cNvSpPr/>
          <p:nvPr/>
        </p:nvSpPr>
        <p:spPr>
          <a:xfrm>
            <a:off x="144016" y="1700808"/>
            <a:ext cx="3275856" cy="18225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Teoretiske spørgsmål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sp>
        <p:nvSpPr>
          <p:cNvPr id="5" name="Kombinationstegning 4"/>
          <p:cNvSpPr/>
          <p:nvPr/>
        </p:nvSpPr>
        <p:spPr>
          <a:xfrm>
            <a:off x="1056110" y="2024844"/>
            <a:ext cx="7463828" cy="3600400"/>
          </a:xfrm>
          <a:custGeom>
            <a:avLst/>
            <a:gdLst>
              <a:gd name="connsiteX0" fmla="*/ 0 w 7491046"/>
              <a:gd name="connsiteY0" fmla="*/ 3411492 h 3411492"/>
              <a:gd name="connsiteX1" fmla="*/ 3490546 w 7491046"/>
              <a:gd name="connsiteY1" fmla="*/ 77 h 3411492"/>
              <a:gd name="connsiteX2" fmla="*/ 7491046 w 7491046"/>
              <a:gd name="connsiteY2" fmla="*/ 3332362 h 341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1046" h="3411492">
                <a:moveTo>
                  <a:pt x="0" y="3411492"/>
                </a:moveTo>
                <a:cubicBezTo>
                  <a:pt x="1121019" y="1712378"/>
                  <a:pt x="2242038" y="13265"/>
                  <a:pt x="3490546" y="77"/>
                </a:cubicBezTo>
                <a:cubicBezTo>
                  <a:pt x="4739054" y="-13111"/>
                  <a:pt x="6115050" y="1659625"/>
                  <a:pt x="7491046" y="3332362"/>
                </a:cubicBezTo>
              </a:path>
            </a:pathLst>
          </a:cu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a-DK" sz="1800">
              <a:solidFill>
                <a:srgbClr val="FFFFFF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4211960" y="219820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/>
              <a:t>War</a:t>
            </a:r>
            <a:endParaRPr lang="da-DK" sz="1400" dirty="0"/>
          </a:p>
        </p:txBody>
      </p:sp>
      <p:sp>
        <p:nvSpPr>
          <p:cNvPr id="11" name="Tekstboks 10"/>
          <p:cNvSpPr txBox="1"/>
          <p:nvPr/>
        </p:nvSpPr>
        <p:spPr>
          <a:xfrm>
            <a:off x="1691680" y="479715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Latent </a:t>
            </a:r>
            <a:r>
              <a:rPr lang="da-DK" sz="1400" dirty="0" err="1" smtClean="0"/>
              <a:t>conflict</a:t>
            </a:r>
            <a:endParaRPr lang="da-DK" sz="1200" dirty="0"/>
          </a:p>
        </p:txBody>
      </p:sp>
      <p:sp>
        <p:nvSpPr>
          <p:cNvPr id="12" name="Tekstboks 11"/>
          <p:cNvSpPr txBox="1"/>
          <p:nvPr/>
        </p:nvSpPr>
        <p:spPr>
          <a:xfrm>
            <a:off x="2791396" y="3215608"/>
            <a:ext cx="17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/>
              <a:t>Escalation</a:t>
            </a:r>
            <a:endParaRPr lang="da-DK" sz="1200" dirty="0"/>
          </a:p>
        </p:txBody>
      </p:sp>
      <p:sp>
        <p:nvSpPr>
          <p:cNvPr id="13" name="Tekstboks 12"/>
          <p:cNvSpPr txBox="1"/>
          <p:nvPr/>
        </p:nvSpPr>
        <p:spPr>
          <a:xfrm>
            <a:off x="5393308" y="3215608"/>
            <a:ext cx="17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Resolution</a:t>
            </a:r>
            <a:endParaRPr lang="da-DK" sz="1200" dirty="0"/>
          </a:p>
        </p:txBody>
      </p:sp>
      <p:sp>
        <p:nvSpPr>
          <p:cNvPr id="14" name="Tekstboks 13"/>
          <p:cNvSpPr txBox="1"/>
          <p:nvPr/>
        </p:nvSpPr>
        <p:spPr>
          <a:xfrm>
            <a:off x="6084168" y="4783112"/>
            <a:ext cx="17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Reconciliation </a:t>
            </a:r>
            <a:endParaRPr lang="en-US" sz="1200" dirty="0"/>
          </a:p>
        </p:txBody>
      </p:sp>
      <p:sp>
        <p:nvSpPr>
          <p:cNvPr id="15" name="Ellipse 14"/>
          <p:cNvSpPr/>
          <p:nvPr/>
        </p:nvSpPr>
        <p:spPr>
          <a:xfrm>
            <a:off x="6305432" y="296909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/>
          <p:nvPr/>
        </p:nvSpPr>
        <p:spPr>
          <a:xfrm>
            <a:off x="1403648" y="47791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/>
          <p:cNvSpPr/>
          <p:nvPr/>
        </p:nvSpPr>
        <p:spPr>
          <a:xfrm>
            <a:off x="4355976" y="19168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/>
          <p:cNvSpPr/>
          <p:nvPr/>
        </p:nvSpPr>
        <p:spPr>
          <a:xfrm>
            <a:off x="2683384" y="29995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/>
          <p:cNvSpPr/>
          <p:nvPr/>
        </p:nvSpPr>
        <p:spPr>
          <a:xfrm>
            <a:off x="7884368" y="47791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567408" y="2091933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i="1" dirty="0" err="1" smtClean="0"/>
              <a:t>What</a:t>
            </a:r>
            <a:r>
              <a:rPr lang="da-DK" sz="1200" b="1" i="1" dirty="0" smtClean="0"/>
              <a:t> </a:t>
            </a:r>
            <a:r>
              <a:rPr lang="da-DK" sz="1200" b="1" i="1" dirty="0" err="1" smtClean="0"/>
              <a:t>are</a:t>
            </a:r>
            <a:r>
              <a:rPr lang="da-DK" sz="1200" b="1" i="1" dirty="0" smtClean="0"/>
              <a:t> the </a:t>
            </a:r>
            <a:r>
              <a:rPr lang="da-DK" sz="1200" b="1" i="1" dirty="0" err="1" smtClean="0"/>
              <a:t>dynamics</a:t>
            </a:r>
            <a:r>
              <a:rPr lang="da-DK" sz="1200" b="1" i="1" dirty="0" smtClean="0"/>
              <a:t> of </a:t>
            </a:r>
            <a:r>
              <a:rPr lang="da-DK" sz="1200" b="1" i="1" dirty="0" err="1" smtClean="0"/>
              <a:t>escalation</a:t>
            </a:r>
            <a:r>
              <a:rPr lang="da-DK" sz="1200" b="1" i="1" dirty="0" smtClean="0"/>
              <a:t>? </a:t>
            </a:r>
            <a:r>
              <a:rPr lang="da-DK" sz="1200" b="1" i="1" dirty="0" err="1" smtClean="0"/>
              <a:t>Which</a:t>
            </a:r>
            <a:r>
              <a:rPr lang="da-DK" sz="1200" b="1" i="1" dirty="0" smtClean="0"/>
              <a:t> situations generates </a:t>
            </a:r>
            <a:r>
              <a:rPr lang="da-DK" sz="1200" b="1" i="1" dirty="0" err="1" smtClean="0"/>
              <a:t>violence</a:t>
            </a:r>
            <a:r>
              <a:rPr lang="da-DK" sz="1200" b="1" i="1" dirty="0" smtClean="0"/>
              <a:t>? </a:t>
            </a:r>
            <a:r>
              <a:rPr lang="da-DK" sz="1200" b="1" i="1" dirty="0" err="1" smtClean="0"/>
              <a:t>What</a:t>
            </a:r>
            <a:r>
              <a:rPr lang="da-DK" sz="1200" b="1" i="1" dirty="0" smtClean="0"/>
              <a:t> </a:t>
            </a:r>
            <a:r>
              <a:rPr lang="da-DK" sz="1200" b="1" i="1" dirty="0" err="1" smtClean="0"/>
              <a:t>makes</a:t>
            </a:r>
            <a:r>
              <a:rPr lang="da-DK" sz="1200" b="1" i="1" dirty="0" smtClean="0"/>
              <a:t> </a:t>
            </a:r>
            <a:r>
              <a:rPr lang="da-DK" sz="1200" b="1" i="1" dirty="0" err="1" smtClean="0"/>
              <a:t>groups</a:t>
            </a:r>
            <a:r>
              <a:rPr lang="da-DK" sz="1200" b="1" i="1" dirty="0" smtClean="0"/>
              <a:t> and </a:t>
            </a:r>
            <a:r>
              <a:rPr lang="da-DK" sz="1200" b="1" i="1" dirty="0" err="1" smtClean="0"/>
              <a:t>states</a:t>
            </a:r>
            <a:r>
              <a:rPr lang="da-DK" sz="1200" b="1" i="1" dirty="0" smtClean="0"/>
              <a:t> </a:t>
            </a:r>
            <a:r>
              <a:rPr lang="da-DK" sz="1200" b="1" i="1" dirty="0" err="1" smtClean="0"/>
              <a:t>resort</a:t>
            </a:r>
            <a:r>
              <a:rPr lang="da-DK" sz="1200" b="1" i="1" dirty="0" smtClean="0"/>
              <a:t> to </a:t>
            </a:r>
            <a:r>
              <a:rPr lang="da-DK" sz="1200" b="1" i="1" dirty="0" err="1" smtClean="0"/>
              <a:t>violence</a:t>
            </a:r>
            <a:r>
              <a:rPr lang="da-DK" sz="1200" b="1" i="1" dirty="0" smtClean="0"/>
              <a:t>?</a:t>
            </a:r>
            <a:endParaRPr lang="da-DK" sz="1200" b="1" i="1" dirty="0"/>
          </a:p>
        </p:txBody>
      </p:sp>
    </p:spTree>
    <p:extLst>
      <p:ext uri="{BB962C8B-B14F-4D97-AF65-F5344CB8AC3E}">
        <p14:creationId xmlns:p14="http://schemas.microsoft.com/office/powerpoint/2010/main" xmlns="" val="92944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14" grpId="0"/>
      <p:bldP spid="1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6913388" cy="57626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konflikt</a:t>
            </a:r>
            <a:r>
              <a:rPr lang="en-US" dirty="0" smtClean="0"/>
              <a:t> </a:t>
            </a:r>
            <a:r>
              <a:rPr lang="en-US" dirty="0" err="1" smtClean="0"/>
              <a:t>potentiale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>
              <a:sym typeface="Wingdings" panose="05000000000000000000" pitchFamily="2" charset="2"/>
            </a:endParaRP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61" t="19890" r="16389" b="15878"/>
          <a:stretch/>
        </p:blipFill>
        <p:spPr>
          <a:xfrm>
            <a:off x="1115616" y="1354204"/>
            <a:ext cx="5616624" cy="43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61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60375"/>
            <a:ext cx="7210260" cy="576263"/>
          </a:xfrm>
        </p:spPr>
        <p:txBody>
          <a:bodyPr/>
          <a:lstStyle/>
          <a:p>
            <a:r>
              <a:rPr lang="en-US" dirty="0" err="1" smtClean="0"/>
              <a:t>Hvorfor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vold</a:t>
            </a:r>
            <a:r>
              <a:rPr lang="en-US" dirty="0" smtClean="0"/>
              <a:t> </a:t>
            </a:r>
            <a:r>
              <a:rPr lang="en-US" dirty="0" err="1" smtClean="0"/>
              <a:t>været</a:t>
            </a:r>
            <a:r>
              <a:rPr lang="en-US" dirty="0" smtClean="0"/>
              <a:t> overset?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9512" y="1268760"/>
            <a:ext cx="6577012" cy="4482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Eskalations-modeller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Vold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et </a:t>
            </a:r>
            <a:r>
              <a:rPr lang="en-US" dirty="0" err="1" smtClean="0"/>
              <a:t>trin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konflikttrappen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løs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konflikten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hurtigst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muligt</a:t>
            </a:r>
            <a:r>
              <a:rPr lang="en-US" dirty="0" smtClean="0">
                <a:sym typeface="Wingdings"/>
              </a:rPr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" dirty="0" smtClean="0">
                <a:solidFill>
                  <a:srgbClr val="FF0000"/>
                </a:solidFill>
              </a:rPr>
              <a:t>Agenda </a:t>
            </a:r>
            <a:r>
              <a:rPr lang="en" dirty="0">
                <a:solidFill>
                  <a:srgbClr val="FF0000"/>
                </a:solidFill>
              </a:rPr>
              <a:t>for </a:t>
            </a:r>
            <a:r>
              <a:rPr lang="en" dirty="0" smtClean="0">
                <a:solidFill>
                  <a:srgbClr val="FF0000"/>
                </a:solidFill>
              </a:rPr>
              <a:t>Peace </a:t>
            </a:r>
            <a:endParaRPr lang="da-DK" dirty="0" smtClean="0">
              <a:solidFill>
                <a:srgbClr val="FF0000"/>
              </a:solidFill>
            </a:endParaRPr>
          </a:p>
          <a:p>
            <a:r>
              <a:rPr lang="en" dirty="0" smtClean="0"/>
              <a:t>Efficient </a:t>
            </a:r>
            <a:r>
              <a:rPr lang="en" dirty="0"/>
              <a:t>employment of diplomacy to ease </a:t>
            </a:r>
            <a:endParaRPr lang="da-DK" dirty="0" smtClean="0"/>
          </a:p>
          <a:p>
            <a:r>
              <a:rPr lang="en" dirty="0" smtClean="0">
                <a:solidFill>
                  <a:srgbClr val="FF0000"/>
                </a:solidFill>
              </a:rPr>
              <a:t>tensions</a:t>
            </a:r>
            <a:r>
              <a:rPr lang="en" dirty="0" smtClean="0"/>
              <a:t> </a:t>
            </a:r>
            <a:r>
              <a:rPr lang="en" dirty="0"/>
              <a:t>before they result in </a:t>
            </a:r>
            <a:r>
              <a:rPr lang="en" dirty="0">
                <a:solidFill>
                  <a:srgbClr val="FF0000"/>
                </a:solidFill>
              </a:rPr>
              <a:t>conflict</a:t>
            </a:r>
            <a:r>
              <a:rPr lang="en" dirty="0"/>
              <a:t> – or</a:t>
            </a:r>
            <a:r>
              <a:rPr lang="en" dirty="0" smtClean="0"/>
              <a:t>,</a:t>
            </a:r>
            <a:endParaRPr lang="da-DK" dirty="0" smtClean="0"/>
          </a:p>
          <a:p>
            <a:r>
              <a:rPr lang="en" dirty="0" smtClean="0"/>
              <a:t>if </a:t>
            </a:r>
            <a:r>
              <a:rPr lang="en" dirty="0">
                <a:solidFill>
                  <a:srgbClr val="FF0000"/>
                </a:solidFill>
              </a:rPr>
              <a:t>conflict</a:t>
            </a:r>
            <a:r>
              <a:rPr lang="en" dirty="0"/>
              <a:t> breaks out, to act swiftly to </a:t>
            </a:r>
            <a:endParaRPr lang="da-DK" dirty="0" smtClean="0"/>
          </a:p>
          <a:p>
            <a:r>
              <a:rPr lang="en" dirty="0" smtClean="0"/>
              <a:t>contain </a:t>
            </a:r>
            <a:r>
              <a:rPr lang="en" dirty="0"/>
              <a:t>it and resolve its </a:t>
            </a:r>
            <a:r>
              <a:rPr lang="en" dirty="0">
                <a:solidFill>
                  <a:srgbClr val="FF0000"/>
                </a:solidFill>
              </a:rPr>
              <a:t>underlying causes</a:t>
            </a:r>
            <a:endParaRPr lang="da-DK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Fred </a:t>
            </a:r>
            <a:r>
              <a:rPr lang="en-US" dirty="0" err="1" smtClean="0">
                <a:solidFill>
                  <a:srgbClr val="FF0000"/>
                </a:solidFill>
              </a:rPr>
              <a:t>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konflikt</a:t>
            </a:r>
            <a:r>
              <a:rPr lang="en-US" dirty="0" smtClean="0">
                <a:solidFill>
                  <a:srgbClr val="FF0000"/>
                </a:solidFill>
              </a:rPr>
              <a:t> studier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vold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uambitiøst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Symptom </a:t>
            </a:r>
            <a:r>
              <a:rPr lang="en-US" i="1" dirty="0" err="1" smtClean="0"/>
              <a:t>behandling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Kvantitative</a:t>
            </a:r>
            <a:r>
              <a:rPr lang="en-US" dirty="0" smtClean="0">
                <a:solidFill>
                  <a:srgbClr val="FF0000"/>
                </a:solidFill>
              </a:rPr>
              <a:t> studier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Sammenblander</a:t>
            </a:r>
            <a:r>
              <a:rPr lang="en-US" dirty="0" smtClean="0"/>
              <a:t> </a:t>
            </a:r>
            <a:r>
              <a:rPr lang="en-US" dirty="0" err="1" smtClean="0"/>
              <a:t>vold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konflikt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618" y="548680"/>
            <a:ext cx="377315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418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460375"/>
            <a:ext cx="6490800" cy="736377"/>
          </a:xfrm>
        </p:spPr>
        <p:txBody>
          <a:bodyPr/>
          <a:lstStyle/>
          <a:p>
            <a:r>
              <a:rPr lang="da-DK" dirty="0" smtClean="0"/>
              <a:t>Nye tendenser, ikke mindst med det såkaldte arabiske forår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2988" y="1196752"/>
            <a:ext cx="6841380" cy="4660022"/>
          </a:xfrm>
        </p:spPr>
        <p:txBody>
          <a:bodyPr/>
          <a:lstStyle/>
          <a:p>
            <a:endParaRPr lang="en-US" dirty="0" smtClean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pic>
        <p:nvPicPr>
          <p:cNvPr id="7" name="Picture 2" descr="http://static.guim.co.uk/sys-images/Guardian/Pix/pictures/2011/9/9/1315581969896/egypt-protest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21756"/>
            <a:ext cx="636070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62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Kvantitative</a:t>
            </a:r>
            <a:r>
              <a:rPr lang="en-US" dirty="0" smtClean="0"/>
              <a:t> studier</a:t>
            </a:r>
            <a:endParaRPr lang="en-US" dirty="0"/>
          </a:p>
        </p:txBody>
      </p:sp>
      <p:pic>
        <p:nvPicPr>
          <p:cNvPr id="5" name="Pladsholder til indhold 3" descr="http://syrie.blog.lemonde.fr/files/2012/09/Hier-et-aujourdhui-300x300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9992" y="1762448"/>
            <a:ext cx="4032448" cy="4032448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 bwMode="auto">
          <a:xfrm>
            <a:off x="1043608" y="1268760"/>
            <a:ext cx="324036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2pPr>
            <a:lvl3pPr marL="11461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Fra </a:t>
            </a:r>
            <a:r>
              <a:rPr lang="en-US" dirty="0" err="1" smtClean="0">
                <a:sym typeface="Wingdings" panose="05000000000000000000" pitchFamily="2" charset="2"/>
              </a:rPr>
              <a:t>ikke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vold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ikkevold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charset="0"/>
              <a:buChar char="à"/>
            </a:pP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9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1143000"/>
          </a:xfrm>
        </p:spPr>
        <p:txBody>
          <a:bodyPr/>
          <a:lstStyle/>
          <a:p>
            <a:r>
              <a:rPr lang="da-DK" dirty="0" smtClean="0"/>
              <a:t>Israel </a:t>
            </a:r>
            <a:r>
              <a:rPr lang="da-DK" dirty="0" err="1"/>
              <a:t>P</a:t>
            </a:r>
            <a:r>
              <a:rPr lang="da-DK" dirty="0" err="1" smtClean="0"/>
              <a:t>alestina</a:t>
            </a: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0965"/>
            <a:ext cx="2637823" cy="351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3228"/>
            <a:ext cx="4721144" cy="354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20" t="4536" r="3796"/>
          <a:stretch/>
        </p:blipFill>
        <p:spPr bwMode="auto">
          <a:xfrm>
            <a:off x="5964890" y="593228"/>
            <a:ext cx="2763687" cy="352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2024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Følelser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1196752"/>
            <a:ext cx="8424936" cy="466002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Collins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Vold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skal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overskride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barrierer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af</a:t>
            </a:r>
            <a:r>
              <a:rPr lang="en-US" dirty="0" smtClean="0">
                <a:sym typeface="Wingdings" panose="05000000000000000000" pitchFamily="2" charset="2"/>
              </a:rPr>
              <a:t> tension </a:t>
            </a:r>
            <a:r>
              <a:rPr lang="en-US" dirty="0" err="1" smtClean="0">
                <a:sym typeface="Wingdings" panose="05000000000000000000" pitchFamily="2" charset="2"/>
              </a:rPr>
              <a:t>og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frygt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Det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arabiske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forår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Håb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vrede</a:t>
            </a:r>
            <a:r>
              <a:rPr lang="en-US" dirty="0" smtClean="0"/>
              <a:t> </a:t>
            </a:r>
            <a:r>
              <a:rPr lang="en-US" dirty="0" err="1" smtClean="0"/>
              <a:t>påvirkede</a:t>
            </a:r>
            <a:r>
              <a:rPr lang="en-US" dirty="0" smtClean="0"/>
              <a:t> </a:t>
            </a:r>
            <a:r>
              <a:rPr lang="en-US" dirty="0" err="1" smtClean="0"/>
              <a:t>oprøret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CRIC – Centre for Resolution of International Conflicts</a:t>
            </a:r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00" b="10889"/>
          <a:stretch/>
        </p:blipFill>
        <p:spPr bwMode="auto">
          <a:xfrm>
            <a:off x="971600" y="3140968"/>
            <a:ext cx="653710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61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326"/>
            <a:ext cx="8712968" cy="5914962"/>
          </a:xfrm>
        </p:spPr>
        <p:txBody>
          <a:bodyPr/>
          <a:lstStyle/>
          <a:p>
            <a:pPr algn="ctr"/>
            <a:r>
              <a:rPr lang="da-DK" dirty="0" smtClean="0"/>
              <a:t>Nye medier og konflikt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196752"/>
            <a:ext cx="5376258" cy="35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9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Collective action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916832"/>
            <a:ext cx="514115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1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5301208"/>
            <a:ext cx="6512511" cy="1143000"/>
          </a:xfrm>
        </p:spPr>
        <p:txBody>
          <a:bodyPr/>
          <a:lstStyle/>
          <a:p>
            <a:r>
              <a:rPr lang="da-DK" dirty="0" smtClean="0"/>
              <a:t>Collective action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844824"/>
            <a:ext cx="514115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2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1143000"/>
          </a:xfrm>
        </p:spPr>
        <p:txBody>
          <a:bodyPr/>
          <a:lstStyle/>
          <a:p>
            <a:r>
              <a:rPr lang="da-DK" dirty="0" smtClean="0"/>
              <a:t>Kollektiv handling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15616" y="1268760"/>
            <a:ext cx="6885384" cy="41376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da-DK" dirty="0" smtClean="0"/>
              <a:t>Nye medier gør det billigere og mere sikkert at lave kollektiv handling</a:t>
            </a:r>
          </a:p>
          <a:p>
            <a:pPr marL="285750" indent="-285750">
              <a:buFont typeface="Arial"/>
              <a:buChar char="•"/>
            </a:pPr>
            <a:endParaRPr lang="da-DK" dirty="0" smtClean="0"/>
          </a:p>
          <a:p>
            <a:pPr marL="285750" indent="-285750">
              <a:buFont typeface="Arial"/>
              <a:buChar char="•"/>
            </a:pPr>
            <a:r>
              <a:rPr lang="da-DK" dirty="0" err="1" smtClean="0"/>
              <a:t>Nutted</a:t>
            </a:r>
            <a:r>
              <a:rPr lang="da-DK" dirty="0" smtClean="0"/>
              <a:t>-kat teori</a:t>
            </a:r>
            <a:endParaRPr lang="da-DK" dirty="0"/>
          </a:p>
          <a:p>
            <a:pPr marL="285750" indent="-285750">
              <a:buFont typeface="Arial"/>
              <a:buChar char="•"/>
            </a:pPr>
            <a:endParaRPr lang="da-DK" dirty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Udfordrer pluralistisk ignorance</a:t>
            </a:r>
          </a:p>
          <a:p>
            <a:pPr marL="285750" indent="-285750">
              <a:buFont typeface="Arial"/>
              <a:buChar char="•"/>
            </a:pPr>
            <a:endParaRPr lang="da-DK" dirty="0"/>
          </a:p>
          <a:p>
            <a:pPr marL="285750" indent="-285750">
              <a:buFont typeface="Arial"/>
              <a:buChar char="•"/>
            </a:pPr>
            <a:r>
              <a:rPr lang="da-DK" dirty="0" smtClean="0"/>
              <a:t>Ikke ledet af én </a:t>
            </a:r>
            <a:r>
              <a:rPr lang="da-DK" dirty="0" err="1" smtClean="0"/>
              <a:t>karrismatisk</a:t>
            </a:r>
            <a:r>
              <a:rPr lang="da-DK" dirty="0" smtClean="0"/>
              <a:t> leder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29309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9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6512511" cy="1143000"/>
          </a:xfrm>
        </p:spPr>
        <p:txBody>
          <a:bodyPr/>
          <a:lstStyle/>
          <a:p>
            <a:r>
              <a:rPr lang="da-DK" dirty="0" smtClean="0"/>
              <a:t>Offentlige sfære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1124744"/>
            <a:ext cx="6309320" cy="3081496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Internettet</a:t>
            </a:r>
            <a:r>
              <a:rPr lang="en-US" dirty="0" smtClean="0"/>
              <a:t> </a:t>
            </a:r>
            <a:r>
              <a:rPr lang="en-US" dirty="0" err="1" smtClean="0"/>
              <a:t>skaber</a:t>
            </a:r>
            <a:r>
              <a:rPr lang="en-US" dirty="0" smtClean="0"/>
              <a:t> </a:t>
            </a:r>
            <a:r>
              <a:rPr lang="en-US" dirty="0" err="1" smtClean="0"/>
              <a:t>politisk</a:t>
            </a:r>
            <a:r>
              <a:rPr lang="en-US" dirty="0" smtClean="0"/>
              <a:t>  ‘rum for </a:t>
            </a:r>
            <a:r>
              <a:rPr lang="en-US" dirty="0" err="1" smtClean="0"/>
              <a:t>modmagt</a:t>
            </a:r>
            <a:r>
              <a:rPr lang="en-US" dirty="0" smtClean="0"/>
              <a:t>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492896"/>
            <a:ext cx="4968552" cy="32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5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Global networks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772816"/>
            <a:ext cx="4512518" cy="33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5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Globale netværk og aktivisme</a:t>
            </a:r>
            <a:endParaRPr lang="da-DK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043608" y="1556792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Nye </a:t>
            </a:r>
            <a:r>
              <a:rPr lang="en-US" dirty="0" err="1" smtClean="0"/>
              <a:t>medier</a:t>
            </a:r>
            <a:r>
              <a:rPr lang="en-US" dirty="0" smtClean="0"/>
              <a:t> </a:t>
            </a:r>
            <a:r>
              <a:rPr lang="en-US" dirty="0" err="1" smtClean="0"/>
              <a:t>dokumenterer</a:t>
            </a:r>
            <a:r>
              <a:rPr lang="en-US" dirty="0" smtClean="0"/>
              <a:t>, </a:t>
            </a:r>
            <a:r>
              <a:rPr lang="en-US" dirty="0" err="1" smtClean="0"/>
              <a:t>hvis</a:t>
            </a:r>
            <a:r>
              <a:rPr lang="en-US" dirty="0" smtClean="0"/>
              <a:t> et regime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gør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de </a:t>
            </a:r>
            <a:r>
              <a:rPr lang="en-US" dirty="0" err="1" smtClean="0"/>
              <a:t>siger</a:t>
            </a:r>
            <a:r>
              <a:rPr lang="en-US" dirty="0" smtClean="0"/>
              <a:t> </a:t>
            </a:r>
            <a:r>
              <a:rPr lang="en-US" dirty="0" err="1" smtClean="0"/>
              <a:t>udadtil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Internet-</a:t>
            </a:r>
            <a:r>
              <a:rPr lang="en-US" dirty="0" err="1" smtClean="0"/>
              <a:t>fællesskabet</a:t>
            </a:r>
            <a:r>
              <a:rPr lang="en-US" dirty="0" smtClean="0"/>
              <a:t> </a:t>
            </a:r>
            <a:r>
              <a:rPr lang="en-US" dirty="0" err="1" smtClean="0"/>
              <a:t>støttede</a:t>
            </a:r>
            <a:r>
              <a:rPr lang="en-US" dirty="0" smtClean="0"/>
              <a:t> den </a:t>
            </a:r>
            <a:r>
              <a:rPr lang="en-US" dirty="0" err="1" smtClean="0"/>
              <a:t>egyptiske</a:t>
            </a:r>
            <a:r>
              <a:rPr lang="en-US" dirty="0" smtClean="0"/>
              <a:t> </a:t>
            </a:r>
            <a:r>
              <a:rPr lang="en-US" dirty="0" err="1" smtClean="0"/>
              <a:t>bevægelse</a:t>
            </a:r>
            <a:r>
              <a:rPr lang="en-US" dirty="0" smtClean="0"/>
              <a:t> da Mubarak </a:t>
            </a:r>
            <a:r>
              <a:rPr lang="en-US" dirty="0" err="1" smtClean="0"/>
              <a:t>slukkede</a:t>
            </a:r>
            <a:r>
              <a:rPr lang="en-US" dirty="0" smtClean="0"/>
              <a:t> </a:t>
            </a:r>
            <a:r>
              <a:rPr lang="en-US" dirty="0" err="1" smtClean="0"/>
              <a:t>internettet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Twitter </a:t>
            </a:r>
            <a:r>
              <a:rPr lang="en-US" dirty="0" err="1" smtClean="0"/>
              <a:t>lavede</a:t>
            </a:r>
            <a:r>
              <a:rPr lang="en-US" dirty="0" smtClean="0"/>
              <a:t> en “</a:t>
            </a:r>
            <a:r>
              <a:rPr lang="en-US" dirty="0" err="1" smtClean="0"/>
              <a:t>speek</a:t>
            </a:r>
            <a:r>
              <a:rPr lang="en-US" dirty="0" smtClean="0"/>
              <a:t> to tweet”</a:t>
            </a:r>
            <a:endParaRPr lang="en-US" dirty="0"/>
          </a:p>
          <a:p>
            <a:endParaRPr lang="en-US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0859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Digitaliseret konflikt forebyggelse</a:t>
            </a:r>
            <a:endParaRPr lang="e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US" dirty="0" err="1" smtClean="0"/>
              <a:t>Identifisere</a:t>
            </a:r>
            <a:r>
              <a:rPr lang="en-US" dirty="0" smtClean="0"/>
              <a:t> </a:t>
            </a:r>
            <a:r>
              <a:rPr lang="en-US" dirty="0" err="1" smtClean="0"/>
              <a:t>dynamikker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centrale</a:t>
            </a:r>
            <a:r>
              <a:rPr lang="en-US" dirty="0" smtClean="0"/>
              <a:t> </a:t>
            </a:r>
            <a:r>
              <a:rPr lang="en-US" dirty="0" err="1" smtClean="0"/>
              <a:t>aktører</a:t>
            </a:r>
            <a:r>
              <a:rPr lang="en-US" dirty="0" smtClean="0"/>
              <a:t> 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Samle</a:t>
            </a:r>
            <a:r>
              <a:rPr lang="en-US" dirty="0" smtClean="0"/>
              <a:t> </a:t>
            </a:r>
            <a:r>
              <a:rPr lang="en-US" dirty="0" err="1" smtClean="0"/>
              <a:t>lokale</a:t>
            </a:r>
            <a:r>
              <a:rPr lang="en-US" dirty="0" smtClean="0"/>
              <a:t> </a:t>
            </a:r>
            <a:r>
              <a:rPr lang="en-US" dirty="0" err="1" smtClean="0"/>
              <a:t>løsningsideer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err="1" smtClean="0"/>
              <a:t>Skabe</a:t>
            </a:r>
            <a:r>
              <a:rPr lang="en-US" dirty="0" smtClean="0"/>
              <a:t> track 2 </a:t>
            </a:r>
            <a:r>
              <a:rPr lang="en-US" dirty="0" err="1" smtClean="0"/>
              <a:t>kontakt</a:t>
            </a:r>
            <a:r>
              <a:rPr lang="en-US" dirty="0" smtClean="0"/>
              <a:t> </a:t>
            </a:r>
            <a:r>
              <a:rPr lang="en-US" dirty="0" err="1" smtClean="0"/>
              <a:t>grupper</a:t>
            </a:r>
            <a:r>
              <a:rPr lang="en-US" dirty="0" smtClean="0"/>
              <a:t> </a:t>
            </a:r>
            <a:r>
              <a:rPr lang="en-US" dirty="0" err="1" smtClean="0"/>
              <a:t>mellem</a:t>
            </a:r>
            <a:r>
              <a:rPr lang="en-US" dirty="0" smtClean="0"/>
              <a:t> </a:t>
            </a:r>
            <a:r>
              <a:rPr lang="en-US" dirty="0" err="1" smtClean="0"/>
              <a:t>konfliktende</a:t>
            </a:r>
            <a:r>
              <a:rPr lang="en-US" dirty="0" smtClean="0"/>
              <a:t> </a:t>
            </a:r>
            <a:r>
              <a:rPr lang="en-US" dirty="0" err="1" smtClean="0"/>
              <a:t>parter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err="1" smtClean="0"/>
              <a:t>Skabe</a:t>
            </a:r>
            <a:r>
              <a:rPr lang="en-US" dirty="0" smtClean="0"/>
              <a:t> </a:t>
            </a:r>
            <a:r>
              <a:rPr lang="en-US" dirty="0" err="1" smtClean="0"/>
              <a:t>alliancer</a:t>
            </a:r>
            <a:r>
              <a:rPr lang="en-US" dirty="0" smtClean="0"/>
              <a:t> </a:t>
            </a:r>
            <a:r>
              <a:rPr lang="en-US" dirty="0" err="1" smtClean="0"/>
              <a:t>mellem</a:t>
            </a:r>
            <a:r>
              <a:rPr lang="en-US" dirty="0" smtClean="0"/>
              <a:t> </a:t>
            </a:r>
            <a:r>
              <a:rPr lang="en-US" dirty="0" err="1" smtClean="0"/>
              <a:t>fredsgrupper</a:t>
            </a:r>
            <a:endParaRPr lang="e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924944"/>
            <a:ext cx="5303416" cy="32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372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869160"/>
            <a:ext cx="6512511" cy="1143000"/>
          </a:xfrm>
        </p:spPr>
        <p:txBody>
          <a:bodyPr/>
          <a:lstStyle/>
          <a:p>
            <a:r>
              <a:rPr lang="da-DK" dirty="0" smtClean="0"/>
              <a:t>Indien </a:t>
            </a:r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192016"/>
            <a:ext cx="4320477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isabelbramsen.files.wordpress.com/2010/12/dsc00791.jpg?w=300&amp;h=2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928" y="1192016"/>
            <a:ext cx="4320479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084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4725144"/>
            <a:ext cx="6512511" cy="1143000"/>
          </a:xfrm>
        </p:spPr>
        <p:txBody>
          <a:bodyPr/>
          <a:lstStyle/>
          <a:p>
            <a:r>
              <a:rPr lang="da-DK" dirty="0" smtClean="0"/>
              <a:t>New Zealand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4"/>
            <a:ext cx="4100178" cy="546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242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157192"/>
            <a:ext cx="6512511" cy="1143000"/>
          </a:xfrm>
        </p:spPr>
        <p:txBody>
          <a:bodyPr/>
          <a:lstStyle/>
          <a:p>
            <a:r>
              <a:rPr lang="da-DK" dirty="0" smtClean="0"/>
              <a:t>Costa Rica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0486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828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5229200"/>
            <a:ext cx="6512511" cy="1143000"/>
          </a:xfrm>
        </p:spPr>
        <p:txBody>
          <a:bodyPr/>
          <a:lstStyle/>
          <a:p>
            <a:r>
              <a:rPr lang="da-DK" dirty="0" smtClean="0"/>
              <a:t>Norge og Sverige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1095"/>
            <a:ext cx="719851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531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Organisationer </a:t>
            </a:r>
            <a:endParaRPr lang="e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Peace Alliance Denmark</a:t>
            </a:r>
          </a:p>
          <a:p>
            <a:r>
              <a:rPr lang="da-DK" dirty="0" smtClean="0"/>
              <a:t>RIKO</a:t>
            </a:r>
          </a:p>
          <a:p>
            <a:r>
              <a:rPr lang="da-DK" dirty="0" smtClean="0"/>
              <a:t>CRIC</a:t>
            </a:r>
            <a:endParaRPr lang="e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CRIC – Centre for Resolution of International Conflicts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2613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460375"/>
            <a:ext cx="6490800" cy="304329"/>
          </a:xfrm>
        </p:spPr>
        <p:txBody>
          <a:bodyPr/>
          <a:lstStyle/>
          <a:p>
            <a:r>
              <a:rPr lang="da-DK" dirty="0" smtClean="0"/>
              <a:t>Partnere</a:t>
            </a:r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0681544"/>
              </p:ext>
            </p:extLst>
          </p:nvPr>
        </p:nvGraphicFramePr>
        <p:xfrm>
          <a:off x="1042988" y="836613"/>
          <a:ext cx="6577012" cy="554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CRIC – Centre for Resolution of International </a:t>
            </a:r>
            <a:r>
              <a:rPr lang="da-DK" dirty="0" err="1" smtClean="0"/>
              <a:t>Conflicts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4143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f_dk">
  <a:themeElements>
    <a:clrScheme name="samf_dk 1">
      <a:dk1>
        <a:srgbClr val="6E6E6E"/>
      </a:dk1>
      <a:lt1>
        <a:srgbClr val="FFFFFF"/>
      </a:lt1>
      <a:dk2>
        <a:srgbClr val="FF3718"/>
      </a:dk2>
      <a:lt2>
        <a:srgbClr val="6E6E6E"/>
      </a:lt2>
      <a:accent1>
        <a:srgbClr val="FF3718"/>
      </a:accent1>
      <a:accent2>
        <a:srgbClr val="FF5033"/>
      </a:accent2>
      <a:accent3>
        <a:srgbClr val="FFFFFF"/>
      </a:accent3>
      <a:accent4>
        <a:srgbClr val="5D5D5D"/>
      </a:accent4>
      <a:accent5>
        <a:srgbClr val="FFAEAB"/>
      </a:accent5>
      <a:accent6>
        <a:srgbClr val="E7482D"/>
      </a:accent6>
      <a:hlink>
        <a:srgbClr val="FF826D"/>
      </a:hlink>
      <a:folHlink>
        <a:srgbClr val="FFBEB3"/>
      </a:folHlink>
    </a:clrScheme>
    <a:fontScheme name="samf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f_dk 1">
        <a:dk1>
          <a:srgbClr val="6E6E6E"/>
        </a:dk1>
        <a:lt1>
          <a:srgbClr val="FFFFFF"/>
        </a:lt1>
        <a:dk2>
          <a:srgbClr val="FF3718"/>
        </a:dk2>
        <a:lt2>
          <a:srgbClr val="6E6E6E"/>
        </a:lt2>
        <a:accent1>
          <a:srgbClr val="FF3718"/>
        </a:accent1>
        <a:accent2>
          <a:srgbClr val="FF5033"/>
        </a:accent2>
        <a:accent3>
          <a:srgbClr val="FFFFFF"/>
        </a:accent3>
        <a:accent4>
          <a:srgbClr val="5D5D5D"/>
        </a:accent4>
        <a:accent5>
          <a:srgbClr val="FFAEAB"/>
        </a:accent5>
        <a:accent6>
          <a:srgbClr val="E7482D"/>
        </a:accent6>
        <a:hlink>
          <a:srgbClr val="FF826D"/>
        </a:hlink>
        <a:folHlink>
          <a:srgbClr val="FFBE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1">
  <a:themeElements>
    <a:clrScheme name="samf_dk 1">
      <a:dk1>
        <a:srgbClr val="6E6E6E"/>
      </a:dk1>
      <a:lt1>
        <a:srgbClr val="FFFFFF"/>
      </a:lt1>
      <a:dk2>
        <a:srgbClr val="FF3718"/>
      </a:dk2>
      <a:lt2>
        <a:srgbClr val="6E6E6E"/>
      </a:lt2>
      <a:accent1>
        <a:srgbClr val="FF3718"/>
      </a:accent1>
      <a:accent2>
        <a:srgbClr val="FF5033"/>
      </a:accent2>
      <a:accent3>
        <a:srgbClr val="FFFFFF"/>
      </a:accent3>
      <a:accent4>
        <a:srgbClr val="5D5D5D"/>
      </a:accent4>
      <a:accent5>
        <a:srgbClr val="FFAEAB"/>
      </a:accent5>
      <a:accent6>
        <a:srgbClr val="E7482D"/>
      </a:accent6>
      <a:hlink>
        <a:srgbClr val="FF826D"/>
      </a:hlink>
      <a:folHlink>
        <a:srgbClr val="FFBEB3"/>
      </a:folHlink>
    </a:clrScheme>
    <a:fontScheme name="samf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f_dk 1">
        <a:dk1>
          <a:srgbClr val="6E6E6E"/>
        </a:dk1>
        <a:lt1>
          <a:srgbClr val="FFFFFF"/>
        </a:lt1>
        <a:dk2>
          <a:srgbClr val="FF3718"/>
        </a:dk2>
        <a:lt2>
          <a:srgbClr val="6E6E6E"/>
        </a:lt2>
        <a:accent1>
          <a:srgbClr val="FF3718"/>
        </a:accent1>
        <a:accent2>
          <a:srgbClr val="FF5033"/>
        </a:accent2>
        <a:accent3>
          <a:srgbClr val="FFFFFF"/>
        </a:accent3>
        <a:accent4>
          <a:srgbClr val="5D5D5D"/>
        </a:accent4>
        <a:accent5>
          <a:srgbClr val="FFAEAB"/>
        </a:accent5>
        <a:accent6>
          <a:srgbClr val="E7482D"/>
        </a:accent6>
        <a:hlink>
          <a:srgbClr val="FF826D"/>
        </a:hlink>
        <a:folHlink>
          <a:srgbClr val="FFBE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10104</TotalTime>
  <Words>897</Words>
  <Application>Microsoft Office PowerPoint</Application>
  <PresentationFormat>Skærmshow (4:3)</PresentationFormat>
  <Paragraphs>292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38</vt:i4>
      </vt:variant>
    </vt:vector>
  </HeadingPairs>
  <TitlesOfParts>
    <vt:vector size="40" baseType="lpstr">
      <vt:lpstr>samf_dk</vt:lpstr>
      <vt:lpstr>Tema1</vt:lpstr>
      <vt:lpstr>Konflikt eskalation og forebyggelse</vt:lpstr>
      <vt:lpstr>plan</vt:lpstr>
      <vt:lpstr>Israel Palestina </vt:lpstr>
      <vt:lpstr>Indien </vt:lpstr>
      <vt:lpstr>New Zealand</vt:lpstr>
      <vt:lpstr>Costa Rica</vt:lpstr>
      <vt:lpstr>Norge og Sverige</vt:lpstr>
      <vt:lpstr>Organisationer </vt:lpstr>
      <vt:lpstr>Partnere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Missing links !</vt:lpstr>
      <vt:lpstr>CRIC  diamanten</vt:lpstr>
      <vt:lpstr>CRIC  diamanten</vt:lpstr>
      <vt:lpstr>CRIC  diamanten</vt:lpstr>
      <vt:lpstr>Hvordan kan CRIC gøre en forskel?</vt:lpstr>
      <vt:lpstr>konfliktforebyggelse</vt:lpstr>
      <vt:lpstr>Udfordringer ved konflikt forebyggelse </vt:lpstr>
      <vt:lpstr>Mine projekter (stadig flere spørgsmål end svar)</vt:lpstr>
      <vt:lpstr>Teoretiske spørgsmål</vt:lpstr>
      <vt:lpstr> konflikt potentiale</vt:lpstr>
      <vt:lpstr>Hvorfor har vold været overset?</vt:lpstr>
      <vt:lpstr>Nye tendenser, ikke mindst med det såkaldte arabiske forår</vt:lpstr>
      <vt:lpstr>Kvantitative studier</vt:lpstr>
      <vt:lpstr>Følelser </vt:lpstr>
      <vt:lpstr>Nye medier og konflikt</vt:lpstr>
      <vt:lpstr>Collective action</vt:lpstr>
      <vt:lpstr>Collective action</vt:lpstr>
      <vt:lpstr>Kollektiv handling</vt:lpstr>
      <vt:lpstr>Offentlige sfære </vt:lpstr>
      <vt:lpstr>Global networks</vt:lpstr>
      <vt:lpstr>Globale netværk og aktivisme</vt:lpstr>
      <vt:lpstr>Digitaliseret konflikt forebyggelse</vt:lpstr>
    </vt:vector>
  </TitlesOfParts>
  <Company>Københavns Universitet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Arne Hansen</cp:lastModifiedBy>
  <cp:revision>213</cp:revision>
  <cp:lastPrinted>2013-11-12T10:12:51Z</cp:lastPrinted>
  <dcterms:created xsi:type="dcterms:W3CDTF">2005-11-10T15:02:29Z</dcterms:created>
  <dcterms:modified xsi:type="dcterms:W3CDTF">2014-05-26T16:44:50Z</dcterms:modified>
</cp:coreProperties>
</file>